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anrope" panose="020B0604020202020204" charset="0"/>
      <p:regular r:id="rId11"/>
      <p:bold r:id="rId12"/>
    </p:embeddedFont>
    <p:embeddedFont>
      <p:font typeface="Manrope SemiBold" panose="020B0604020202020204" charset="0"/>
      <p:regular r:id="rId13"/>
      <p:bold r:id="rId14"/>
    </p:embeddedFont>
    <p:embeddedFont>
      <p:font typeface="Proxima Nova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5038d39b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e5038d39b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e5038d39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e5038d39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5001a232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e5001a232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e5001a232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e5001a232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5038d39b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e5038d39b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5001a232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e5001a232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e5548a1c6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e5548a1c6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 SemiBold"/>
              <a:buNone/>
              <a:defRPr sz="28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nrope"/>
              <a:buChar char="●"/>
              <a:defRPr sz="18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ztp@seas.upenn.edu" TargetMode="External"/><Relationship Id="rId4" Type="http://schemas.openxmlformats.org/officeDocument/2006/relationships/hyperlink" Target="mailto:carogar@seas.upenn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092950" y="2838324"/>
            <a:ext cx="4958100" cy="11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2045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University of Pennsylvania</a:t>
            </a:r>
            <a:endParaRPr sz="2045">
              <a:solidFill>
                <a:schemeClr val="lt1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2045">
              <a:solidFill>
                <a:schemeClr val="lt1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2045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BGS Orientation</a:t>
            </a:r>
            <a:endParaRPr sz="2045">
              <a:solidFill>
                <a:schemeClr val="lt1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010">
              <a:solidFill>
                <a:schemeClr val="lt1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August 2024</a:t>
            </a:r>
            <a:endParaRPr sz="2000">
              <a:solidFill>
                <a:schemeClr val="lt1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63725" y="2085750"/>
            <a:ext cx="3564300" cy="169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Because issues like lack of reproducibility, retractions, misconduct, and unreliable data are affecting science more than ever.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63725" y="1470975"/>
            <a:ext cx="3594600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7F2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63725" y="1436850"/>
            <a:ext cx="330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7F27FF"/>
                </a:solidFill>
                <a:latin typeface="Manrope"/>
                <a:ea typeface="Manrope"/>
                <a:cs typeface="Manrope"/>
                <a:sym typeface="Manrope"/>
              </a:rPr>
              <a:t>Why?</a:t>
            </a:r>
            <a:endParaRPr sz="3400" b="1">
              <a:solidFill>
                <a:srgbClr val="7F27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4764950" y="1436925"/>
            <a:ext cx="3594600" cy="1840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29C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3550" y="1510800"/>
            <a:ext cx="3177400" cy="17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78650"/>
            <a:ext cx="9144000" cy="86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78650"/>
            <a:ext cx="4572000" cy="86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4278650"/>
            <a:ext cx="4572000" cy="8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2556150" y="175025"/>
            <a:ext cx="4031700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7F2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798400" y="1035588"/>
            <a:ext cx="3564300" cy="30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New Center at Penn, funded and supported by the NIH-NINDS.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Two main components: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</a:rPr>
              <a:t>Online curriculum + 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</a:rPr>
              <a:t>Global Community</a:t>
            </a:r>
            <a:r>
              <a:rPr lang="en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2692950" y="175025"/>
            <a:ext cx="375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3043"/>
              <a:buNone/>
            </a:pPr>
            <a:r>
              <a:rPr lang="en" sz="2300" b="1">
                <a:solidFill>
                  <a:srgbClr val="7F27FF"/>
                </a:solidFill>
                <a:latin typeface="Manrope"/>
                <a:ea typeface="Manrope"/>
                <a:cs typeface="Manrope"/>
                <a:sym typeface="Manrope"/>
              </a:rPr>
              <a:t>Who we are and what we do</a:t>
            </a:r>
            <a:endParaRPr sz="2300" b="1">
              <a:solidFill>
                <a:srgbClr val="7F27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78650"/>
            <a:ext cx="9144000" cy="86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00" y="900125"/>
            <a:ext cx="2941626" cy="322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52025" y="1014350"/>
            <a:ext cx="3909900" cy="35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35019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●"/>
            </a:pPr>
            <a:r>
              <a:rPr lang="en" sz="348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Interactive lessons in research rigor and reproducibility</a:t>
            </a:r>
            <a:endParaRPr sz="348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8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019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●"/>
            </a:pPr>
            <a:r>
              <a:rPr lang="en" sz="348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Acquire the skills everyone assumes you already have</a:t>
            </a:r>
            <a:endParaRPr sz="348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5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019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●"/>
            </a:pPr>
            <a:r>
              <a:rPr lang="en" sz="348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Get the help you need to do better experimental design</a:t>
            </a:r>
            <a:endParaRPr sz="348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5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019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●"/>
            </a:pPr>
            <a:r>
              <a:rPr lang="en" sz="348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Free, online, and open source</a:t>
            </a:r>
            <a:endParaRPr sz="348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248025" y="336075"/>
            <a:ext cx="3717900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7F2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4686100" y="322875"/>
            <a:ext cx="4031700" cy="380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29C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4686100" y="322875"/>
            <a:ext cx="4031700" cy="2563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29C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4699200" y="608175"/>
            <a:ext cx="4008900" cy="2563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75" y="688000"/>
            <a:ext cx="3840775" cy="30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48025" y="543675"/>
            <a:ext cx="3840900" cy="3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043"/>
              <a:buFont typeface="Arial"/>
              <a:buNone/>
            </a:pPr>
            <a:r>
              <a:rPr lang="en" sz="2300" b="1">
                <a:solidFill>
                  <a:srgbClr val="7F27FF"/>
                </a:solidFill>
                <a:latin typeface="Manrope"/>
                <a:ea typeface="Manrope"/>
                <a:cs typeface="Manrope"/>
                <a:sym typeface="Manrope"/>
              </a:rPr>
              <a:t>Who we are and what we do</a:t>
            </a:r>
            <a:endParaRPr sz="2300" b="1">
              <a:solidFill>
                <a:srgbClr val="7F27F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3043"/>
              <a:buNone/>
            </a:pPr>
            <a:endParaRPr sz="2300" b="1">
              <a:solidFill>
                <a:srgbClr val="7F27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78650"/>
            <a:ext cx="9144000" cy="8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78650"/>
            <a:ext cx="9144000" cy="86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5" y="1024175"/>
            <a:ext cx="2700344" cy="176364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5" y="3079326"/>
            <a:ext cx="2697984" cy="176364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50" y="1024175"/>
            <a:ext cx="2950000" cy="3818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784" y="1024163"/>
            <a:ext cx="2351565" cy="176367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8" name="Google Shape;98;p17"/>
          <p:cNvSpPr/>
          <p:nvPr/>
        </p:nvSpPr>
        <p:spPr>
          <a:xfrm>
            <a:off x="371175" y="336075"/>
            <a:ext cx="5955900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29C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71175" y="301950"/>
            <a:ext cx="576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8823"/>
              <a:buNone/>
            </a:pPr>
            <a:r>
              <a:rPr lang="en" sz="2550">
                <a:solidFill>
                  <a:srgbClr val="7F27FF"/>
                </a:solidFill>
              </a:rPr>
              <a:t>Events: Online and In-Person</a:t>
            </a:r>
            <a:endParaRPr sz="2550">
              <a:solidFill>
                <a:srgbClr val="7F27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9285"/>
              <a:buNone/>
            </a:pPr>
            <a:endParaRPr sz="25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2672"/>
              <a:buNone/>
            </a:pPr>
            <a:endParaRPr sz="2320" b="1">
              <a:solidFill>
                <a:srgbClr val="7F27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87" y="3079312"/>
            <a:ext cx="2351575" cy="176367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sets C4R apart?</a:t>
            </a: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15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Backed by the NIH/NINDS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Modular and adaptable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Open-source materials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Boilerplate solutions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Behavior &amp; culture change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Global community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 and engaging platform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00" y="1701569"/>
            <a:ext cx="4825876" cy="17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78650"/>
            <a:ext cx="9144000" cy="86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/>
          <p:nvPr/>
        </p:nvSpPr>
        <p:spPr>
          <a:xfrm>
            <a:off x="371175" y="336075"/>
            <a:ext cx="5955900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7F2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371175" y="301950"/>
            <a:ext cx="59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8823"/>
              <a:buNone/>
            </a:pPr>
            <a:r>
              <a:rPr lang="en" sz="2550">
                <a:solidFill>
                  <a:srgbClr val="7F27FF"/>
                </a:solidFill>
              </a:rPr>
              <a:t>What sets C4R Apart?</a:t>
            </a:r>
            <a:endParaRPr sz="2550">
              <a:solidFill>
                <a:srgbClr val="7F27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9285"/>
              <a:buNone/>
            </a:pPr>
            <a:endParaRPr sz="25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2672"/>
              <a:buNone/>
            </a:pPr>
            <a:endParaRPr sz="2320" b="1">
              <a:solidFill>
                <a:srgbClr val="7F27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78650"/>
            <a:ext cx="4572000" cy="86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4278650"/>
            <a:ext cx="4572000" cy="86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1555550"/>
            <a:ext cx="224790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/>
          <p:nvPr/>
        </p:nvSpPr>
        <p:spPr>
          <a:xfrm>
            <a:off x="1594050" y="370725"/>
            <a:ext cx="5955900" cy="965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7F2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1497900" y="471075"/>
            <a:ext cx="6148200" cy="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1509"/>
              <a:buFont typeface="Arial"/>
              <a:buNone/>
            </a:pPr>
            <a:r>
              <a:rPr lang="en" sz="2650" b="1">
                <a:solidFill>
                  <a:srgbClr val="7F27FF"/>
                </a:solidFill>
                <a:latin typeface="Manrope"/>
                <a:ea typeface="Manrope"/>
                <a:cs typeface="Manrope"/>
                <a:sym typeface="Manrope"/>
              </a:rPr>
              <a:t>Join the Community for Rigor @</a:t>
            </a:r>
            <a:endParaRPr sz="2650" b="1">
              <a:solidFill>
                <a:srgbClr val="7F27F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205" b="1">
              <a:solidFill>
                <a:srgbClr val="7F27F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1509"/>
              <a:buFont typeface="Arial"/>
              <a:buNone/>
            </a:pPr>
            <a:r>
              <a:rPr lang="en" sz="2650" b="1">
                <a:solidFill>
                  <a:srgbClr val="7F27FF"/>
                </a:solidFill>
                <a:latin typeface="Manrope"/>
                <a:ea typeface="Manrope"/>
                <a:cs typeface="Manrope"/>
                <a:sym typeface="Manrope"/>
              </a:rPr>
              <a:t> www.c4r.io</a:t>
            </a:r>
            <a:endParaRPr sz="2650" b="1">
              <a:solidFill>
                <a:srgbClr val="7F27F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650"/>
              <a:buFont typeface="Arial"/>
              <a:buNone/>
            </a:pPr>
            <a:endParaRPr sz="25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9285"/>
              <a:buNone/>
            </a:pPr>
            <a:endParaRPr sz="25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42672"/>
              <a:buNone/>
            </a:pPr>
            <a:endParaRPr sz="2320" b="1">
              <a:solidFill>
                <a:srgbClr val="7F27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0" y="863550"/>
            <a:ext cx="9144000" cy="3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Thank you!</a:t>
            </a:r>
            <a:endParaRPr sz="3400">
              <a:solidFill>
                <a:schemeClr val="lt1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Q&amp;A</a:t>
            </a:r>
            <a:endParaRPr sz="3400">
              <a:solidFill>
                <a:schemeClr val="lt1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Carolina García: </a:t>
            </a:r>
            <a:r>
              <a:rPr lang="en" sz="19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carogar@seas.upenn.edu</a:t>
            </a:r>
            <a:r>
              <a:rPr lang="en" sz="1900">
                <a:solidFill>
                  <a:schemeClr val="lt1"/>
                </a:solidFill>
              </a:rPr>
              <a:t>    </a:t>
            </a:r>
            <a:r>
              <a:rPr lang="en" sz="190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Zac Parker:</a:t>
            </a:r>
            <a:r>
              <a:rPr lang="en" sz="1900">
                <a:solidFill>
                  <a:schemeClr val="lt1"/>
                </a:solidFill>
              </a:rPr>
              <a:t> </a:t>
            </a:r>
            <a:r>
              <a:rPr lang="en" sz="19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ztp@seas.upenn.edu</a:t>
            </a:r>
            <a:r>
              <a:rPr lang="en" sz="1900">
                <a:solidFill>
                  <a:schemeClr val="lt1"/>
                </a:solidFill>
              </a:rPr>
              <a:t> 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4R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174</Words>
  <Application>Microsoft Office PowerPoint</Application>
  <PresentationFormat>On-screen Show (16:9)</PresentationFormat>
  <Paragraphs>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Manrope</vt:lpstr>
      <vt:lpstr>Manrope SemiBold</vt:lpstr>
      <vt:lpstr>Arial</vt:lpstr>
      <vt:lpstr>Proxima Nova</vt:lpstr>
      <vt:lpstr>C4R Theme</vt:lpstr>
      <vt:lpstr>PowerPoint Presentation</vt:lpstr>
      <vt:lpstr>Why?</vt:lpstr>
      <vt:lpstr>Who we are and what we do</vt:lpstr>
      <vt:lpstr>Who we are and what we do </vt:lpstr>
      <vt:lpstr>Events: Online and In-Person  </vt:lpstr>
      <vt:lpstr>What sets C4R apart?</vt:lpstr>
      <vt:lpstr>Join the Community for Rigor @   www.c4r.io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Dunn</dc:creator>
  <cp:lastModifiedBy>Candace Cain</cp:lastModifiedBy>
  <cp:revision>4</cp:revision>
  <dcterms:modified xsi:type="dcterms:W3CDTF">2024-08-21T20:48:13Z</dcterms:modified>
</cp:coreProperties>
</file>