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39" r:id="rId2"/>
  </p:sldMasterIdLst>
  <p:notesMasterIdLst>
    <p:notesMasterId r:id="rId38"/>
  </p:notesMasterIdLst>
  <p:sldIdLst>
    <p:sldId id="312" r:id="rId3"/>
    <p:sldId id="324" r:id="rId4"/>
    <p:sldId id="325" r:id="rId5"/>
    <p:sldId id="329" r:id="rId6"/>
    <p:sldId id="326" r:id="rId7"/>
    <p:sldId id="337" r:id="rId8"/>
    <p:sldId id="320" r:id="rId9"/>
    <p:sldId id="311" r:id="rId10"/>
    <p:sldId id="316" r:id="rId11"/>
    <p:sldId id="328" r:id="rId12"/>
    <p:sldId id="338" r:id="rId13"/>
    <p:sldId id="323" r:id="rId14"/>
    <p:sldId id="334" r:id="rId15"/>
    <p:sldId id="339" r:id="rId16"/>
    <p:sldId id="318" r:id="rId17"/>
    <p:sldId id="319" r:id="rId18"/>
    <p:sldId id="340" r:id="rId19"/>
    <p:sldId id="341" r:id="rId20"/>
    <p:sldId id="342" r:id="rId21"/>
    <p:sldId id="276" r:id="rId22"/>
    <p:sldId id="288" r:id="rId23"/>
    <p:sldId id="331" r:id="rId24"/>
    <p:sldId id="262" r:id="rId25"/>
    <p:sldId id="343" r:id="rId26"/>
    <p:sldId id="344" r:id="rId27"/>
    <p:sldId id="345" r:id="rId28"/>
    <p:sldId id="297" r:id="rId29"/>
    <p:sldId id="292" r:id="rId30"/>
    <p:sldId id="299" r:id="rId31"/>
    <p:sldId id="273" r:id="rId32"/>
    <p:sldId id="265" r:id="rId33"/>
    <p:sldId id="327" r:id="rId34"/>
    <p:sldId id="335" r:id="rId35"/>
    <p:sldId id="336" r:id="rId36"/>
    <p:sldId id="270" r:id="rId3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00"/>
    <a:srgbClr val="770D00"/>
    <a:srgbClr val="941100"/>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80"/>
    <p:restoredTop sz="95940"/>
  </p:normalViewPr>
  <p:slideViewPr>
    <p:cSldViewPr>
      <p:cViewPr varScale="1">
        <p:scale>
          <a:sx n="113" d="100"/>
          <a:sy n="113" d="100"/>
        </p:scale>
        <p:origin x="184" y="4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1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hyperlink" Target="http://lcweb.loc.gov/copyright/" TargetMode="External"/><Relationship Id="rId1" Type="http://schemas.openxmlformats.org/officeDocument/2006/relationships/hyperlink" Target="http://www.upenn.edu/computing/policy/aup.html" TargetMode="Externa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diagrams/_rels/data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hyperlink" Target="http://www.upenn.edu/computing/policy/aup.html" TargetMode="External"/><Relationship Id="rId12" Type="http://schemas.openxmlformats.org/officeDocument/2006/relationships/image" Target="../media/image77.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6.png"/><Relationship Id="rId5" Type="http://schemas.openxmlformats.org/officeDocument/2006/relationships/image" Target="../media/image72.png"/><Relationship Id="rId10" Type="http://schemas.openxmlformats.org/officeDocument/2006/relationships/hyperlink" Target="http://lcweb.loc.gov/copyright/" TargetMode="External"/><Relationship Id="rId4" Type="http://schemas.openxmlformats.org/officeDocument/2006/relationships/image" Target="../media/image71.svg"/><Relationship Id="rId9" Type="http://schemas.openxmlformats.org/officeDocument/2006/relationships/image" Target="../media/image7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18F2E-F17B-4C48-A485-DAC678FD1588}"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9CFD80E-EA55-4894-A535-1120F8A267CF}">
      <dgm:prSet/>
      <dgm:spPr>
        <a:solidFill>
          <a:schemeClr val="accent4">
            <a:lumMod val="50000"/>
          </a:schemeClr>
        </a:solidFill>
      </dgm:spPr>
      <dgm:t>
        <a:bodyPr/>
        <a:lstStyle/>
        <a:p>
          <a:r>
            <a:rPr lang="en-US"/>
            <a:t>Congratulations!</a:t>
          </a:r>
        </a:p>
      </dgm:t>
    </dgm:pt>
    <dgm:pt modelId="{2E24F183-B12C-4B86-8903-638478B548BF}" type="parTrans" cxnId="{204417FD-551C-40D4-880D-398E75C94749}">
      <dgm:prSet/>
      <dgm:spPr/>
      <dgm:t>
        <a:bodyPr/>
        <a:lstStyle/>
        <a:p>
          <a:endParaRPr lang="en-US"/>
        </a:p>
      </dgm:t>
    </dgm:pt>
    <dgm:pt modelId="{DC58B8B3-432D-450E-BA6A-7D7E18ED7937}" type="sibTrans" cxnId="{204417FD-551C-40D4-880D-398E75C94749}">
      <dgm:prSet/>
      <dgm:spPr/>
      <dgm:t>
        <a:bodyPr/>
        <a:lstStyle/>
        <a:p>
          <a:endParaRPr lang="en-US"/>
        </a:p>
      </dgm:t>
    </dgm:pt>
    <dgm:pt modelId="{83687878-041E-4130-A806-C971F661E68E}">
      <dgm:prSet/>
      <dgm:spPr>
        <a:solidFill>
          <a:schemeClr val="bg1">
            <a:lumMod val="50000"/>
          </a:schemeClr>
        </a:solidFill>
      </dgm:spPr>
      <dgm:t>
        <a:bodyPr/>
        <a:lstStyle/>
        <a:p>
          <a:r>
            <a:rPr lang="en-US" dirty="0"/>
            <a:t>Welcome to the next phase…</a:t>
          </a:r>
        </a:p>
      </dgm:t>
    </dgm:pt>
    <dgm:pt modelId="{73A33F0B-B1BD-4615-8B1C-F53CB35B1AC7}" type="parTrans" cxnId="{8C6D50AC-060B-4579-B7B5-5D406F8397ED}">
      <dgm:prSet/>
      <dgm:spPr/>
      <dgm:t>
        <a:bodyPr/>
        <a:lstStyle/>
        <a:p>
          <a:endParaRPr lang="en-US"/>
        </a:p>
      </dgm:t>
    </dgm:pt>
    <dgm:pt modelId="{AFF24786-C2AF-4986-8A28-B053072E2202}" type="sibTrans" cxnId="{8C6D50AC-060B-4579-B7B5-5D406F8397ED}">
      <dgm:prSet/>
      <dgm:spPr/>
      <dgm:t>
        <a:bodyPr/>
        <a:lstStyle/>
        <a:p>
          <a:endParaRPr lang="en-US"/>
        </a:p>
      </dgm:t>
    </dgm:pt>
    <dgm:pt modelId="{8D9F7661-0F5E-5F49-909C-161A97E2D441}" type="pres">
      <dgm:prSet presAssocID="{90518F2E-F17B-4C48-A485-DAC678FD1588}" presName="linear" presStyleCnt="0">
        <dgm:presLayoutVars>
          <dgm:animLvl val="lvl"/>
          <dgm:resizeHandles val="exact"/>
        </dgm:presLayoutVars>
      </dgm:prSet>
      <dgm:spPr/>
    </dgm:pt>
    <dgm:pt modelId="{CE8087A5-817D-CD46-AFBB-82952E753737}" type="pres">
      <dgm:prSet presAssocID="{39CFD80E-EA55-4894-A535-1120F8A267CF}" presName="parentText" presStyleLbl="node1" presStyleIdx="0" presStyleCnt="2">
        <dgm:presLayoutVars>
          <dgm:chMax val="0"/>
          <dgm:bulletEnabled val="1"/>
        </dgm:presLayoutVars>
      </dgm:prSet>
      <dgm:spPr/>
    </dgm:pt>
    <dgm:pt modelId="{4D63370D-FC8E-BC48-85F6-391CED82170F}" type="pres">
      <dgm:prSet presAssocID="{DC58B8B3-432D-450E-BA6A-7D7E18ED7937}" presName="spacer" presStyleCnt="0"/>
      <dgm:spPr/>
    </dgm:pt>
    <dgm:pt modelId="{38A754BF-0E25-3140-A5DC-BE7D7AD08D23}" type="pres">
      <dgm:prSet presAssocID="{83687878-041E-4130-A806-C971F661E68E}" presName="parentText" presStyleLbl="node1" presStyleIdx="1" presStyleCnt="2">
        <dgm:presLayoutVars>
          <dgm:chMax val="0"/>
          <dgm:bulletEnabled val="1"/>
        </dgm:presLayoutVars>
      </dgm:prSet>
      <dgm:spPr/>
    </dgm:pt>
  </dgm:ptLst>
  <dgm:cxnLst>
    <dgm:cxn modelId="{CB2F1051-8C01-3F49-BFB3-289ABAB46273}" type="presOf" srcId="{83687878-041E-4130-A806-C971F661E68E}" destId="{38A754BF-0E25-3140-A5DC-BE7D7AD08D23}" srcOrd="0" destOrd="0" presId="urn:microsoft.com/office/officeart/2005/8/layout/vList2"/>
    <dgm:cxn modelId="{ACAF1B8F-60A6-4941-B0B1-D8CDA3C38BA6}" type="presOf" srcId="{39CFD80E-EA55-4894-A535-1120F8A267CF}" destId="{CE8087A5-817D-CD46-AFBB-82952E753737}" srcOrd="0" destOrd="0" presId="urn:microsoft.com/office/officeart/2005/8/layout/vList2"/>
    <dgm:cxn modelId="{8C6D50AC-060B-4579-B7B5-5D406F8397ED}" srcId="{90518F2E-F17B-4C48-A485-DAC678FD1588}" destId="{83687878-041E-4130-A806-C971F661E68E}" srcOrd="1" destOrd="0" parTransId="{73A33F0B-B1BD-4615-8B1C-F53CB35B1AC7}" sibTransId="{AFF24786-C2AF-4986-8A28-B053072E2202}"/>
    <dgm:cxn modelId="{204417FD-551C-40D4-880D-398E75C94749}" srcId="{90518F2E-F17B-4C48-A485-DAC678FD1588}" destId="{39CFD80E-EA55-4894-A535-1120F8A267CF}" srcOrd="0" destOrd="0" parTransId="{2E24F183-B12C-4B86-8903-638478B548BF}" sibTransId="{DC58B8B3-432D-450E-BA6A-7D7E18ED7937}"/>
    <dgm:cxn modelId="{A34CCAFE-772A-DE40-8130-A04418523ED6}" type="presOf" srcId="{90518F2E-F17B-4C48-A485-DAC678FD1588}" destId="{8D9F7661-0F5E-5F49-909C-161A97E2D441}" srcOrd="0" destOrd="0" presId="urn:microsoft.com/office/officeart/2005/8/layout/vList2"/>
    <dgm:cxn modelId="{8C951FE6-C4FF-D040-9D42-1BB337D23924}" type="presParOf" srcId="{8D9F7661-0F5E-5F49-909C-161A97E2D441}" destId="{CE8087A5-817D-CD46-AFBB-82952E753737}" srcOrd="0" destOrd="0" presId="urn:microsoft.com/office/officeart/2005/8/layout/vList2"/>
    <dgm:cxn modelId="{796AF2F1-8436-ED4A-B6A0-244F3D704042}" type="presParOf" srcId="{8D9F7661-0F5E-5F49-909C-161A97E2D441}" destId="{4D63370D-FC8E-BC48-85F6-391CED82170F}" srcOrd="1" destOrd="0" presId="urn:microsoft.com/office/officeart/2005/8/layout/vList2"/>
    <dgm:cxn modelId="{A5854B28-84D7-CB48-A103-30297700660C}" type="presParOf" srcId="{8D9F7661-0F5E-5F49-909C-161A97E2D441}" destId="{38A754BF-0E25-3140-A5DC-BE7D7AD08D23}"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B11414-1B74-4584-AF07-343D2F244447}" type="doc">
      <dgm:prSet loTypeId="urn:microsoft.com/office/officeart/2018/5/layout/IconLeafLabelList" loCatId="icon" qsTypeId="urn:microsoft.com/office/officeart/2005/8/quickstyle/simple3" qsCatId="simple" csTypeId="urn:microsoft.com/office/officeart/2005/8/colors/accent1_2" csCatId="accent1" phldr="1"/>
      <dgm:spPr/>
      <dgm:t>
        <a:bodyPr/>
        <a:lstStyle/>
        <a:p>
          <a:endParaRPr lang="en-US"/>
        </a:p>
      </dgm:t>
    </dgm:pt>
    <dgm:pt modelId="{77C56D0F-6A61-4AE0-A0F6-60ED038B97D0}">
      <dgm:prSet/>
      <dgm:spPr/>
      <dgm:t>
        <a:bodyPr/>
        <a:lstStyle/>
        <a:p>
          <a:pPr>
            <a:lnSpc>
              <a:spcPct val="100000"/>
            </a:lnSpc>
            <a:defRPr cap="all"/>
          </a:pPr>
          <a:r>
            <a:rPr lang="en-US"/>
            <a:t>Be Accountable</a:t>
          </a:r>
        </a:p>
      </dgm:t>
    </dgm:pt>
    <dgm:pt modelId="{4B49E3E3-2875-4D97-AC5D-9ACAEFE3E350}" type="parTrans" cxnId="{C1916C21-8C00-4813-8471-1F1422D266FC}">
      <dgm:prSet/>
      <dgm:spPr/>
      <dgm:t>
        <a:bodyPr/>
        <a:lstStyle/>
        <a:p>
          <a:endParaRPr lang="en-US"/>
        </a:p>
      </dgm:t>
    </dgm:pt>
    <dgm:pt modelId="{B6C0E40C-70C0-430E-8FE8-3C90D456A97F}" type="sibTrans" cxnId="{C1916C21-8C00-4813-8471-1F1422D266FC}">
      <dgm:prSet/>
      <dgm:spPr/>
      <dgm:t>
        <a:bodyPr/>
        <a:lstStyle/>
        <a:p>
          <a:endParaRPr lang="en-US"/>
        </a:p>
      </dgm:t>
    </dgm:pt>
    <dgm:pt modelId="{ECA0D97F-5E4E-466F-A492-797DFCBEBC90}">
      <dgm:prSet/>
      <dgm:spPr/>
      <dgm:t>
        <a:bodyPr/>
        <a:lstStyle/>
        <a:p>
          <a:pPr>
            <a:lnSpc>
              <a:spcPct val="100000"/>
            </a:lnSpc>
            <a:defRPr cap="all"/>
          </a:pPr>
          <a:r>
            <a:rPr lang="en-US"/>
            <a:t>Be supportive</a:t>
          </a:r>
        </a:p>
      </dgm:t>
    </dgm:pt>
    <dgm:pt modelId="{B28A91DA-089D-4B01-85FE-337CD61B8CC3}" type="parTrans" cxnId="{18114E26-D526-42FB-87CA-B0974067E834}">
      <dgm:prSet/>
      <dgm:spPr/>
      <dgm:t>
        <a:bodyPr/>
        <a:lstStyle/>
        <a:p>
          <a:endParaRPr lang="en-US"/>
        </a:p>
      </dgm:t>
    </dgm:pt>
    <dgm:pt modelId="{A74AFDA3-518E-44AF-BD9A-5FB066C989CC}" type="sibTrans" cxnId="{18114E26-D526-42FB-87CA-B0974067E834}">
      <dgm:prSet/>
      <dgm:spPr/>
      <dgm:t>
        <a:bodyPr/>
        <a:lstStyle/>
        <a:p>
          <a:endParaRPr lang="en-US"/>
        </a:p>
      </dgm:t>
    </dgm:pt>
    <dgm:pt modelId="{562F4830-D2B2-41FE-A54F-BA45C3BC50D9}">
      <dgm:prSet/>
      <dgm:spPr/>
      <dgm:t>
        <a:bodyPr/>
        <a:lstStyle/>
        <a:p>
          <a:pPr>
            <a:lnSpc>
              <a:spcPct val="100000"/>
            </a:lnSpc>
            <a:defRPr cap="all"/>
          </a:pPr>
          <a:r>
            <a:rPr lang="en-US"/>
            <a:t>Promote civil communication</a:t>
          </a:r>
        </a:p>
      </dgm:t>
    </dgm:pt>
    <dgm:pt modelId="{D281A775-100B-44F9-8AC5-7A8B3A928955}" type="parTrans" cxnId="{D8886A96-6698-461F-97E8-9599C91F6913}">
      <dgm:prSet/>
      <dgm:spPr/>
      <dgm:t>
        <a:bodyPr/>
        <a:lstStyle/>
        <a:p>
          <a:endParaRPr lang="en-US"/>
        </a:p>
      </dgm:t>
    </dgm:pt>
    <dgm:pt modelId="{A496875E-366B-46BB-8D8C-EA02C26C53E6}" type="sibTrans" cxnId="{D8886A96-6698-461F-97E8-9599C91F6913}">
      <dgm:prSet/>
      <dgm:spPr/>
      <dgm:t>
        <a:bodyPr/>
        <a:lstStyle/>
        <a:p>
          <a:endParaRPr lang="en-US"/>
        </a:p>
      </dgm:t>
    </dgm:pt>
    <dgm:pt modelId="{3F9AE8AB-D34C-4A59-9737-E14FDBAD90C9}">
      <dgm:prSet/>
      <dgm:spPr/>
      <dgm:t>
        <a:bodyPr/>
        <a:lstStyle/>
        <a:p>
          <a:pPr>
            <a:lnSpc>
              <a:spcPct val="100000"/>
            </a:lnSpc>
            <a:defRPr cap="all"/>
          </a:pPr>
          <a:r>
            <a:rPr lang="en-US"/>
            <a:t>Be Kind</a:t>
          </a:r>
        </a:p>
      </dgm:t>
    </dgm:pt>
    <dgm:pt modelId="{8E7119ED-43D6-4CEA-80D6-9441D7947339}" type="parTrans" cxnId="{26CE3BA1-8EDF-4E34-BEFD-3BE4D4799FF0}">
      <dgm:prSet/>
      <dgm:spPr/>
      <dgm:t>
        <a:bodyPr/>
        <a:lstStyle/>
        <a:p>
          <a:endParaRPr lang="en-US"/>
        </a:p>
      </dgm:t>
    </dgm:pt>
    <dgm:pt modelId="{1CFC4EE3-6828-4DF8-A7A2-394CBB45E6DA}" type="sibTrans" cxnId="{26CE3BA1-8EDF-4E34-BEFD-3BE4D4799FF0}">
      <dgm:prSet/>
      <dgm:spPr/>
      <dgm:t>
        <a:bodyPr/>
        <a:lstStyle/>
        <a:p>
          <a:endParaRPr lang="en-US"/>
        </a:p>
      </dgm:t>
    </dgm:pt>
    <dgm:pt modelId="{A1917166-24CE-4219-9D22-653149A70B3A}" type="pres">
      <dgm:prSet presAssocID="{48B11414-1B74-4584-AF07-343D2F244447}" presName="root" presStyleCnt="0">
        <dgm:presLayoutVars>
          <dgm:dir/>
          <dgm:resizeHandles val="exact"/>
        </dgm:presLayoutVars>
      </dgm:prSet>
      <dgm:spPr/>
    </dgm:pt>
    <dgm:pt modelId="{C9CCC891-CCBE-46EA-BB2F-07FE232D8061}" type="pres">
      <dgm:prSet presAssocID="{77C56D0F-6A61-4AE0-A0F6-60ED038B97D0}" presName="compNode" presStyleCnt="0"/>
      <dgm:spPr/>
    </dgm:pt>
    <dgm:pt modelId="{673A4502-9DF4-4B94-9258-F4CADB0C8BCA}" type="pres">
      <dgm:prSet presAssocID="{77C56D0F-6A61-4AE0-A0F6-60ED038B97D0}" presName="iconBgRect" presStyleLbl="bgShp" presStyleIdx="0" presStyleCnt="4"/>
      <dgm:spPr>
        <a:prstGeom prst="round2DiagRect">
          <a:avLst>
            <a:gd name="adj1" fmla="val 29727"/>
            <a:gd name="adj2" fmla="val 0"/>
          </a:avLst>
        </a:prstGeom>
      </dgm:spPr>
    </dgm:pt>
    <dgm:pt modelId="{FC0FCD3D-E271-4F71-8966-72CA86F4F18F}" type="pres">
      <dgm:prSet presAssocID="{77C56D0F-6A61-4AE0-A0F6-60ED038B97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AC5DBBF-3C59-466C-8D9C-3968622F321D}" type="pres">
      <dgm:prSet presAssocID="{77C56D0F-6A61-4AE0-A0F6-60ED038B97D0}" presName="spaceRect" presStyleCnt="0"/>
      <dgm:spPr/>
    </dgm:pt>
    <dgm:pt modelId="{73DEA656-182D-48F9-96C2-8011963794C8}" type="pres">
      <dgm:prSet presAssocID="{77C56D0F-6A61-4AE0-A0F6-60ED038B97D0}" presName="textRect" presStyleLbl="revTx" presStyleIdx="0" presStyleCnt="4">
        <dgm:presLayoutVars>
          <dgm:chMax val="1"/>
          <dgm:chPref val="1"/>
        </dgm:presLayoutVars>
      </dgm:prSet>
      <dgm:spPr/>
    </dgm:pt>
    <dgm:pt modelId="{A0D6D038-F4DC-44ED-9660-3F8970C1934A}" type="pres">
      <dgm:prSet presAssocID="{B6C0E40C-70C0-430E-8FE8-3C90D456A97F}" presName="sibTrans" presStyleCnt="0"/>
      <dgm:spPr/>
    </dgm:pt>
    <dgm:pt modelId="{34408209-2CF9-44E7-A602-083B14EAB014}" type="pres">
      <dgm:prSet presAssocID="{ECA0D97F-5E4E-466F-A492-797DFCBEBC90}" presName="compNode" presStyleCnt="0"/>
      <dgm:spPr/>
    </dgm:pt>
    <dgm:pt modelId="{C6E29814-6056-4189-8E87-E94E86ECBE34}" type="pres">
      <dgm:prSet presAssocID="{ECA0D97F-5E4E-466F-A492-797DFCBEBC90}" presName="iconBgRect" presStyleLbl="bgShp" presStyleIdx="1" presStyleCnt="4"/>
      <dgm:spPr>
        <a:prstGeom prst="round2DiagRect">
          <a:avLst>
            <a:gd name="adj1" fmla="val 29727"/>
            <a:gd name="adj2" fmla="val 0"/>
          </a:avLst>
        </a:prstGeom>
      </dgm:spPr>
    </dgm:pt>
    <dgm:pt modelId="{050FC262-4C1B-4F97-9BE1-FBA1175B156D}" type="pres">
      <dgm:prSet presAssocID="{ECA0D97F-5E4E-466F-A492-797DFCBEBC9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solid fill"/>
        </a:ext>
      </dgm:extLst>
    </dgm:pt>
    <dgm:pt modelId="{C43D791B-E59B-4BEB-8B75-B80BD32444F3}" type="pres">
      <dgm:prSet presAssocID="{ECA0D97F-5E4E-466F-A492-797DFCBEBC90}" presName="spaceRect" presStyleCnt="0"/>
      <dgm:spPr/>
    </dgm:pt>
    <dgm:pt modelId="{7C85B5B3-D093-4E8A-BDCC-08FF63A403BA}" type="pres">
      <dgm:prSet presAssocID="{ECA0D97F-5E4E-466F-A492-797DFCBEBC90}" presName="textRect" presStyleLbl="revTx" presStyleIdx="1" presStyleCnt="4">
        <dgm:presLayoutVars>
          <dgm:chMax val="1"/>
          <dgm:chPref val="1"/>
        </dgm:presLayoutVars>
      </dgm:prSet>
      <dgm:spPr/>
    </dgm:pt>
    <dgm:pt modelId="{7AB5A74E-A8F5-457F-BCE1-85EBF6FDDDED}" type="pres">
      <dgm:prSet presAssocID="{A74AFDA3-518E-44AF-BD9A-5FB066C989CC}" presName="sibTrans" presStyleCnt="0"/>
      <dgm:spPr/>
    </dgm:pt>
    <dgm:pt modelId="{9408CF97-9156-4FBB-8701-1A7851768A9E}" type="pres">
      <dgm:prSet presAssocID="{562F4830-D2B2-41FE-A54F-BA45C3BC50D9}" presName="compNode" presStyleCnt="0"/>
      <dgm:spPr/>
    </dgm:pt>
    <dgm:pt modelId="{3BCAD7A9-6874-403D-B0AB-A85B2F718CD4}" type="pres">
      <dgm:prSet presAssocID="{562F4830-D2B2-41FE-A54F-BA45C3BC50D9}" presName="iconBgRect" presStyleLbl="bgShp" presStyleIdx="2" presStyleCnt="4"/>
      <dgm:spPr>
        <a:prstGeom prst="round2DiagRect">
          <a:avLst>
            <a:gd name="adj1" fmla="val 29727"/>
            <a:gd name="adj2" fmla="val 0"/>
          </a:avLst>
        </a:prstGeom>
      </dgm:spPr>
    </dgm:pt>
    <dgm:pt modelId="{BED255E3-E503-44FE-B0F1-BB9D9D82EE9B}" type="pres">
      <dgm:prSet presAssocID="{562F4830-D2B2-41FE-A54F-BA45C3BC50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3780B5AE-D4F8-4CBE-A602-C91ACA71E8EA}" type="pres">
      <dgm:prSet presAssocID="{562F4830-D2B2-41FE-A54F-BA45C3BC50D9}" presName="spaceRect" presStyleCnt="0"/>
      <dgm:spPr/>
    </dgm:pt>
    <dgm:pt modelId="{046B22D9-E520-4711-8783-2287458A773E}" type="pres">
      <dgm:prSet presAssocID="{562F4830-D2B2-41FE-A54F-BA45C3BC50D9}" presName="textRect" presStyleLbl="revTx" presStyleIdx="2" presStyleCnt="4">
        <dgm:presLayoutVars>
          <dgm:chMax val="1"/>
          <dgm:chPref val="1"/>
        </dgm:presLayoutVars>
      </dgm:prSet>
      <dgm:spPr/>
    </dgm:pt>
    <dgm:pt modelId="{63D4902B-33CA-4E12-8912-EAE40FBE8A2D}" type="pres">
      <dgm:prSet presAssocID="{A496875E-366B-46BB-8D8C-EA02C26C53E6}" presName="sibTrans" presStyleCnt="0"/>
      <dgm:spPr/>
    </dgm:pt>
    <dgm:pt modelId="{E5AA4562-D5A4-4ACB-B3CE-24A8745478EB}" type="pres">
      <dgm:prSet presAssocID="{3F9AE8AB-D34C-4A59-9737-E14FDBAD90C9}" presName="compNode" presStyleCnt="0"/>
      <dgm:spPr/>
    </dgm:pt>
    <dgm:pt modelId="{6682742E-5AC8-4B5A-BB41-20721AAD4638}" type="pres">
      <dgm:prSet presAssocID="{3F9AE8AB-D34C-4A59-9737-E14FDBAD90C9}" presName="iconBgRect" presStyleLbl="bgShp" presStyleIdx="3" presStyleCnt="4"/>
      <dgm:spPr>
        <a:prstGeom prst="round2DiagRect">
          <a:avLst>
            <a:gd name="adj1" fmla="val 29727"/>
            <a:gd name="adj2" fmla="val 0"/>
          </a:avLst>
        </a:prstGeom>
      </dgm:spPr>
    </dgm:pt>
    <dgm:pt modelId="{3EA31567-0071-4931-85EB-DF373752EB9A}" type="pres">
      <dgm:prSet presAssocID="{3F9AE8AB-D34C-4A59-9737-E14FDBAD90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BFAE56B4-ACDC-4DC2-BA96-D0E23C968754}" type="pres">
      <dgm:prSet presAssocID="{3F9AE8AB-D34C-4A59-9737-E14FDBAD90C9}" presName="spaceRect" presStyleCnt="0"/>
      <dgm:spPr/>
    </dgm:pt>
    <dgm:pt modelId="{670970F4-03D1-4033-B5F2-D437D51C34F2}" type="pres">
      <dgm:prSet presAssocID="{3F9AE8AB-D34C-4A59-9737-E14FDBAD90C9}" presName="textRect" presStyleLbl="revTx" presStyleIdx="3" presStyleCnt="4">
        <dgm:presLayoutVars>
          <dgm:chMax val="1"/>
          <dgm:chPref val="1"/>
        </dgm:presLayoutVars>
      </dgm:prSet>
      <dgm:spPr/>
    </dgm:pt>
  </dgm:ptLst>
  <dgm:cxnLst>
    <dgm:cxn modelId="{C1916C21-8C00-4813-8471-1F1422D266FC}" srcId="{48B11414-1B74-4584-AF07-343D2F244447}" destId="{77C56D0F-6A61-4AE0-A0F6-60ED038B97D0}" srcOrd="0" destOrd="0" parTransId="{4B49E3E3-2875-4D97-AC5D-9ACAEFE3E350}" sibTransId="{B6C0E40C-70C0-430E-8FE8-3C90D456A97F}"/>
    <dgm:cxn modelId="{18114E26-D526-42FB-87CA-B0974067E834}" srcId="{48B11414-1B74-4584-AF07-343D2F244447}" destId="{ECA0D97F-5E4E-466F-A492-797DFCBEBC90}" srcOrd="1" destOrd="0" parTransId="{B28A91DA-089D-4B01-85FE-337CD61B8CC3}" sibTransId="{A74AFDA3-518E-44AF-BD9A-5FB066C989CC}"/>
    <dgm:cxn modelId="{747DFE36-38F9-480C-8C1B-EBB559F7B0F0}" type="presOf" srcId="{562F4830-D2B2-41FE-A54F-BA45C3BC50D9}" destId="{046B22D9-E520-4711-8783-2287458A773E}" srcOrd="0" destOrd="0" presId="urn:microsoft.com/office/officeart/2018/5/layout/IconLeafLabelList"/>
    <dgm:cxn modelId="{309C2059-68B9-416D-BC3C-E31773F990E8}" type="presOf" srcId="{48B11414-1B74-4584-AF07-343D2F244447}" destId="{A1917166-24CE-4219-9D22-653149A70B3A}" srcOrd="0" destOrd="0" presId="urn:microsoft.com/office/officeart/2018/5/layout/IconLeafLabelList"/>
    <dgm:cxn modelId="{C7D8F878-AF9E-4C55-B607-2D4C1DEDE304}" type="presOf" srcId="{ECA0D97F-5E4E-466F-A492-797DFCBEBC90}" destId="{7C85B5B3-D093-4E8A-BDCC-08FF63A403BA}" srcOrd="0" destOrd="0" presId="urn:microsoft.com/office/officeart/2018/5/layout/IconLeafLabelList"/>
    <dgm:cxn modelId="{D8886A96-6698-461F-97E8-9599C91F6913}" srcId="{48B11414-1B74-4584-AF07-343D2F244447}" destId="{562F4830-D2B2-41FE-A54F-BA45C3BC50D9}" srcOrd="2" destOrd="0" parTransId="{D281A775-100B-44F9-8AC5-7A8B3A928955}" sibTransId="{A496875E-366B-46BB-8D8C-EA02C26C53E6}"/>
    <dgm:cxn modelId="{26CE3BA1-8EDF-4E34-BEFD-3BE4D4799FF0}" srcId="{48B11414-1B74-4584-AF07-343D2F244447}" destId="{3F9AE8AB-D34C-4A59-9737-E14FDBAD90C9}" srcOrd="3" destOrd="0" parTransId="{8E7119ED-43D6-4CEA-80D6-9441D7947339}" sibTransId="{1CFC4EE3-6828-4DF8-A7A2-394CBB45E6DA}"/>
    <dgm:cxn modelId="{400C2CB3-58DD-4E2C-AB13-77E9B7F4A6A0}" type="presOf" srcId="{77C56D0F-6A61-4AE0-A0F6-60ED038B97D0}" destId="{73DEA656-182D-48F9-96C2-8011963794C8}" srcOrd="0" destOrd="0" presId="urn:microsoft.com/office/officeart/2018/5/layout/IconLeafLabelList"/>
    <dgm:cxn modelId="{3D3E61D9-7042-4FD0-8B8D-73D546E0F6D2}" type="presOf" srcId="{3F9AE8AB-D34C-4A59-9737-E14FDBAD90C9}" destId="{670970F4-03D1-4033-B5F2-D437D51C34F2}" srcOrd="0" destOrd="0" presId="urn:microsoft.com/office/officeart/2018/5/layout/IconLeafLabelList"/>
    <dgm:cxn modelId="{EEF27EFE-7BAB-4E34-9830-A66AC8C8F091}" type="presParOf" srcId="{A1917166-24CE-4219-9D22-653149A70B3A}" destId="{C9CCC891-CCBE-46EA-BB2F-07FE232D8061}" srcOrd="0" destOrd="0" presId="urn:microsoft.com/office/officeart/2018/5/layout/IconLeafLabelList"/>
    <dgm:cxn modelId="{37DB5D8A-5261-4788-BC49-DE4D0CFE8B47}" type="presParOf" srcId="{C9CCC891-CCBE-46EA-BB2F-07FE232D8061}" destId="{673A4502-9DF4-4B94-9258-F4CADB0C8BCA}" srcOrd="0" destOrd="0" presId="urn:microsoft.com/office/officeart/2018/5/layout/IconLeafLabelList"/>
    <dgm:cxn modelId="{6A2935F5-C13C-4807-AA74-9810D12EA367}" type="presParOf" srcId="{C9CCC891-CCBE-46EA-BB2F-07FE232D8061}" destId="{FC0FCD3D-E271-4F71-8966-72CA86F4F18F}" srcOrd="1" destOrd="0" presId="urn:microsoft.com/office/officeart/2018/5/layout/IconLeafLabelList"/>
    <dgm:cxn modelId="{51EE6278-6839-4570-9705-29C45F00340D}" type="presParOf" srcId="{C9CCC891-CCBE-46EA-BB2F-07FE232D8061}" destId="{CAC5DBBF-3C59-466C-8D9C-3968622F321D}" srcOrd="2" destOrd="0" presId="urn:microsoft.com/office/officeart/2018/5/layout/IconLeafLabelList"/>
    <dgm:cxn modelId="{194C284B-FE1D-4B19-91C3-9B69FC0B9DB4}" type="presParOf" srcId="{C9CCC891-CCBE-46EA-BB2F-07FE232D8061}" destId="{73DEA656-182D-48F9-96C2-8011963794C8}" srcOrd="3" destOrd="0" presId="urn:microsoft.com/office/officeart/2018/5/layout/IconLeafLabelList"/>
    <dgm:cxn modelId="{AA5D6FE6-5487-4E3B-BA13-4CF4E083D320}" type="presParOf" srcId="{A1917166-24CE-4219-9D22-653149A70B3A}" destId="{A0D6D038-F4DC-44ED-9660-3F8970C1934A}" srcOrd="1" destOrd="0" presId="urn:microsoft.com/office/officeart/2018/5/layout/IconLeafLabelList"/>
    <dgm:cxn modelId="{A13B3B94-9A87-4B14-8123-AA7EE5365569}" type="presParOf" srcId="{A1917166-24CE-4219-9D22-653149A70B3A}" destId="{34408209-2CF9-44E7-A602-083B14EAB014}" srcOrd="2" destOrd="0" presId="urn:microsoft.com/office/officeart/2018/5/layout/IconLeafLabelList"/>
    <dgm:cxn modelId="{29416313-8411-450D-A790-C688BF7B6E05}" type="presParOf" srcId="{34408209-2CF9-44E7-A602-083B14EAB014}" destId="{C6E29814-6056-4189-8E87-E94E86ECBE34}" srcOrd="0" destOrd="0" presId="urn:microsoft.com/office/officeart/2018/5/layout/IconLeafLabelList"/>
    <dgm:cxn modelId="{3475699A-5572-4350-B620-E133AD313AC2}" type="presParOf" srcId="{34408209-2CF9-44E7-A602-083B14EAB014}" destId="{050FC262-4C1B-4F97-9BE1-FBA1175B156D}" srcOrd="1" destOrd="0" presId="urn:microsoft.com/office/officeart/2018/5/layout/IconLeafLabelList"/>
    <dgm:cxn modelId="{E2C54C7C-A501-42CC-8EAF-1031E32DCDEC}" type="presParOf" srcId="{34408209-2CF9-44E7-A602-083B14EAB014}" destId="{C43D791B-E59B-4BEB-8B75-B80BD32444F3}" srcOrd="2" destOrd="0" presId="urn:microsoft.com/office/officeart/2018/5/layout/IconLeafLabelList"/>
    <dgm:cxn modelId="{AF2652B8-3C35-4EFF-9544-806891B1CEDC}" type="presParOf" srcId="{34408209-2CF9-44E7-A602-083B14EAB014}" destId="{7C85B5B3-D093-4E8A-BDCC-08FF63A403BA}" srcOrd="3" destOrd="0" presId="urn:microsoft.com/office/officeart/2018/5/layout/IconLeafLabelList"/>
    <dgm:cxn modelId="{4BA8D72A-EF99-4CEB-934B-BE6522A87F6B}" type="presParOf" srcId="{A1917166-24CE-4219-9D22-653149A70B3A}" destId="{7AB5A74E-A8F5-457F-BCE1-85EBF6FDDDED}" srcOrd="3" destOrd="0" presId="urn:microsoft.com/office/officeart/2018/5/layout/IconLeafLabelList"/>
    <dgm:cxn modelId="{60787C97-00B3-4467-AC28-B5503028126B}" type="presParOf" srcId="{A1917166-24CE-4219-9D22-653149A70B3A}" destId="{9408CF97-9156-4FBB-8701-1A7851768A9E}" srcOrd="4" destOrd="0" presId="urn:microsoft.com/office/officeart/2018/5/layout/IconLeafLabelList"/>
    <dgm:cxn modelId="{B012C13E-DE59-473C-9060-909053ADB369}" type="presParOf" srcId="{9408CF97-9156-4FBB-8701-1A7851768A9E}" destId="{3BCAD7A9-6874-403D-B0AB-A85B2F718CD4}" srcOrd="0" destOrd="0" presId="urn:microsoft.com/office/officeart/2018/5/layout/IconLeafLabelList"/>
    <dgm:cxn modelId="{58F56F3F-EA52-4BEE-9068-350D89684430}" type="presParOf" srcId="{9408CF97-9156-4FBB-8701-1A7851768A9E}" destId="{BED255E3-E503-44FE-B0F1-BB9D9D82EE9B}" srcOrd="1" destOrd="0" presId="urn:microsoft.com/office/officeart/2018/5/layout/IconLeafLabelList"/>
    <dgm:cxn modelId="{0A743B8E-1D11-4591-A041-E2E09EBCAA81}" type="presParOf" srcId="{9408CF97-9156-4FBB-8701-1A7851768A9E}" destId="{3780B5AE-D4F8-4CBE-A602-C91ACA71E8EA}" srcOrd="2" destOrd="0" presId="urn:microsoft.com/office/officeart/2018/5/layout/IconLeafLabelList"/>
    <dgm:cxn modelId="{DF6A378C-92B9-46C8-99EF-81CFE68663FF}" type="presParOf" srcId="{9408CF97-9156-4FBB-8701-1A7851768A9E}" destId="{046B22D9-E520-4711-8783-2287458A773E}" srcOrd="3" destOrd="0" presId="urn:microsoft.com/office/officeart/2018/5/layout/IconLeafLabelList"/>
    <dgm:cxn modelId="{EC3EE67E-1EBE-4DC1-84F0-5672A920FF25}" type="presParOf" srcId="{A1917166-24CE-4219-9D22-653149A70B3A}" destId="{63D4902B-33CA-4E12-8912-EAE40FBE8A2D}" srcOrd="5" destOrd="0" presId="urn:microsoft.com/office/officeart/2018/5/layout/IconLeafLabelList"/>
    <dgm:cxn modelId="{413AD63C-A4B1-4DA1-B970-B6BC1A778586}" type="presParOf" srcId="{A1917166-24CE-4219-9D22-653149A70B3A}" destId="{E5AA4562-D5A4-4ACB-B3CE-24A8745478EB}" srcOrd="6" destOrd="0" presId="urn:microsoft.com/office/officeart/2018/5/layout/IconLeafLabelList"/>
    <dgm:cxn modelId="{8EEB5208-9793-4533-854C-D3CA47D70A19}" type="presParOf" srcId="{E5AA4562-D5A4-4ACB-B3CE-24A8745478EB}" destId="{6682742E-5AC8-4B5A-BB41-20721AAD4638}" srcOrd="0" destOrd="0" presId="urn:microsoft.com/office/officeart/2018/5/layout/IconLeafLabelList"/>
    <dgm:cxn modelId="{3F805724-84BD-4083-8465-FB4B0BA45532}" type="presParOf" srcId="{E5AA4562-D5A4-4ACB-B3CE-24A8745478EB}" destId="{3EA31567-0071-4931-85EB-DF373752EB9A}" srcOrd="1" destOrd="0" presId="urn:microsoft.com/office/officeart/2018/5/layout/IconLeafLabelList"/>
    <dgm:cxn modelId="{13412810-0C34-43DC-B6F3-3281DFCB9F6A}" type="presParOf" srcId="{E5AA4562-D5A4-4ACB-B3CE-24A8745478EB}" destId="{BFAE56B4-ACDC-4DC2-BA96-D0E23C968754}" srcOrd="2" destOrd="0" presId="urn:microsoft.com/office/officeart/2018/5/layout/IconLeafLabelList"/>
    <dgm:cxn modelId="{00C1C92F-09EB-4E40-A1A1-15F1F39F161E}" type="presParOf" srcId="{E5AA4562-D5A4-4ACB-B3CE-24A8745478EB}" destId="{670970F4-03D1-4033-B5F2-D437D51C34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5BF0ED04-FD2F-478E-AD45-DC48407A90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DEA067-BD0E-46B7-A240-33526DE226B3}">
      <dgm:prSet custT="1"/>
      <dgm:spPr/>
      <dgm:t>
        <a:bodyPr/>
        <a:lstStyle/>
        <a:p>
          <a:pPr>
            <a:lnSpc>
              <a:spcPct val="100000"/>
            </a:lnSpc>
          </a:pPr>
          <a:r>
            <a:rPr lang="en-US" sz="2400" i="1" dirty="0"/>
            <a:t>Expectations of Students in BGS</a:t>
          </a:r>
          <a:r>
            <a:rPr lang="en-US" sz="2400" dirty="0"/>
            <a:t> </a:t>
          </a:r>
        </a:p>
      </dgm:t>
    </dgm:pt>
    <dgm:pt modelId="{A0B121FF-61C2-4EF5-B019-6DE2AB61CE4B}" type="parTrans" cxnId="{8A99B85B-0F81-47CC-81DA-68FFEFF61070}">
      <dgm:prSet/>
      <dgm:spPr/>
      <dgm:t>
        <a:bodyPr/>
        <a:lstStyle/>
        <a:p>
          <a:endParaRPr lang="en-US" sz="2400"/>
        </a:p>
      </dgm:t>
    </dgm:pt>
    <dgm:pt modelId="{3E8DE9C5-568D-4355-816E-F06FD5698BD2}" type="sibTrans" cxnId="{8A99B85B-0F81-47CC-81DA-68FFEFF61070}">
      <dgm:prSet/>
      <dgm:spPr/>
      <dgm:t>
        <a:bodyPr/>
        <a:lstStyle/>
        <a:p>
          <a:endParaRPr lang="en-US" sz="2400"/>
        </a:p>
      </dgm:t>
    </dgm:pt>
    <dgm:pt modelId="{12140233-59EB-4D9B-94E3-DD3A347FC3E2}">
      <dgm:prSet custT="1"/>
      <dgm:spPr/>
      <dgm:t>
        <a:bodyPr/>
        <a:lstStyle/>
        <a:p>
          <a:pPr>
            <a:lnSpc>
              <a:spcPct val="100000"/>
            </a:lnSpc>
          </a:pPr>
          <a:r>
            <a:rPr lang="en-US" sz="2400" i="1" dirty="0"/>
            <a:t>Patent and Tangible Research Property Policies and Procedures Participation Agreement</a:t>
          </a:r>
          <a:endParaRPr lang="en-US" sz="2400" dirty="0"/>
        </a:p>
      </dgm:t>
    </dgm:pt>
    <dgm:pt modelId="{FF4D3DB1-E6CC-48AB-B513-EF0102F0B517}" type="parTrans" cxnId="{F3B5BF9C-045D-4078-A50D-6D1E82D99486}">
      <dgm:prSet/>
      <dgm:spPr/>
      <dgm:t>
        <a:bodyPr/>
        <a:lstStyle/>
        <a:p>
          <a:endParaRPr lang="en-US" sz="2400"/>
        </a:p>
      </dgm:t>
    </dgm:pt>
    <dgm:pt modelId="{FEF91FED-2A7B-438E-97E0-9DB8EC669752}" type="sibTrans" cxnId="{F3B5BF9C-045D-4078-A50D-6D1E82D99486}">
      <dgm:prSet/>
      <dgm:spPr/>
      <dgm:t>
        <a:bodyPr/>
        <a:lstStyle/>
        <a:p>
          <a:endParaRPr lang="en-US" sz="2400"/>
        </a:p>
      </dgm:t>
    </dgm:pt>
    <dgm:pt modelId="{20D9E75B-8670-43E6-83CF-8F68E70F8FC8}">
      <dgm:prSet custT="1"/>
      <dgm:spPr/>
      <dgm:t>
        <a:bodyPr/>
        <a:lstStyle/>
        <a:p>
          <a:pPr>
            <a:lnSpc>
              <a:spcPct val="100000"/>
            </a:lnSpc>
          </a:pPr>
          <a:r>
            <a:rPr lang="en-US" sz="2400" dirty="0"/>
            <a:t>Please Read and Sign</a:t>
          </a:r>
        </a:p>
      </dgm:t>
    </dgm:pt>
    <dgm:pt modelId="{887978D5-FFD7-46CE-B278-B99D8A35A4CC}" type="parTrans" cxnId="{DF2CDD70-42ED-441B-8F28-7FA6A1AA19E3}">
      <dgm:prSet/>
      <dgm:spPr/>
      <dgm:t>
        <a:bodyPr/>
        <a:lstStyle/>
        <a:p>
          <a:endParaRPr lang="en-US" sz="2400"/>
        </a:p>
      </dgm:t>
    </dgm:pt>
    <dgm:pt modelId="{02CD784F-91A0-45FC-B96A-C711EA88F250}" type="sibTrans" cxnId="{DF2CDD70-42ED-441B-8F28-7FA6A1AA19E3}">
      <dgm:prSet/>
      <dgm:spPr/>
      <dgm:t>
        <a:bodyPr/>
        <a:lstStyle/>
        <a:p>
          <a:endParaRPr lang="en-US" sz="2400"/>
        </a:p>
      </dgm:t>
    </dgm:pt>
    <dgm:pt modelId="{56517A68-4980-FD44-9CBB-00343A4A3ADF}">
      <dgm:prSet custT="1"/>
      <dgm:spPr/>
      <dgm:t>
        <a:bodyPr/>
        <a:lstStyle/>
        <a:p>
          <a:pPr>
            <a:lnSpc>
              <a:spcPct val="100000"/>
            </a:lnSpc>
          </a:pPr>
          <a:r>
            <a:rPr lang="en-US" sz="2400" dirty="0"/>
            <a:t>Thank you. </a:t>
          </a:r>
        </a:p>
      </dgm:t>
    </dgm:pt>
    <dgm:pt modelId="{F3833CAE-2045-D846-B09E-1F1CD8E4ABD5}" type="parTrans" cxnId="{BE7FF4B3-394C-9D40-AA01-924BCBB900AA}">
      <dgm:prSet/>
      <dgm:spPr/>
      <dgm:t>
        <a:bodyPr/>
        <a:lstStyle/>
        <a:p>
          <a:endParaRPr lang="en-US" sz="2400"/>
        </a:p>
      </dgm:t>
    </dgm:pt>
    <dgm:pt modelId="{9839D12A-66B1-D347-BF40-E87C4FF6E48A}" type="sibTrans" cxnId="{BE7FF4B3-394C-9D40-AA01-924BCBB900AA}">
      <dgm:prSet/>
      <dgm:spPr/>
      <dgm:t>
        <a:bodyPr/>
        <a:lstStyle/>
        <a:p>
          <a:endParaRPr lang="en-US" sz="2400"/>
        </a:p>
      </dgm:t>
    </dgm:pt>
    <dgm:pt modelId="{48931A40-3CC5-455C-B362-5067C37AC466}" type="pres">
      <dgm:prSet presAssocID="{5BF0ED04-FD2F-478E-AD45-DC48407A90BF}" presName="root" presStyleCnt="0">
        <dgm:presLayoutVars>
          <dgm:dir/>
          <dgm:resizeHandles val="exact"/>
        </dgm:presLayoutVars>
      </dgm:prSet>
      <dgm:spPr/>
    </dgm:pt>
    <dgm:pt modelId="{53B71C76-DF1B-4C6F-9DD6-4C37DF0BEC72}" type="pres">
      <dgm:prSet presAssocID="{9CDEA067-BD0E-46B7-A240-33526DE226B3}" presName="compNode" presStyleCnt="0"/>
      <dgm:spPr/>
    </dgm:pt>
    <dgm:pt modelId="{9227FF6E-9BEF-4735-9C85-D0AA6BF17F36}" type="pres">
      <dgm:prSet presAssocID="{9CDEA067-BD0E-46B7-A240-33526DE226B3}" presName="bgRect" presStyleLbl="bgShp" presStyleIdx="0" presStyleCnt="4"/>
      <dgm:spPr/>
    </dgm:pt>
    <dgm:pt modelId="{1E3FB4FF-FBD6-4CDA-945A-1F87775CF01B}" type="pres">
      <dgm:prSet presAssocID="{9CDEA067-BD0E-46B7-A240-33526DE226B3}"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5A13EC4-AF01-49F7-A97F-7A3F1D58EE88}" type="pres">
      <dgm:prSet presAssocID="{9CDEA067-BD0E-46B7-A240-33526DE226B3}" presName="spaceRect" presStyleCnt="0"/>
      <dgm:spPr/>
    </dgm:pt>
    <dgm:pt modelId="{5095EE79-A820-4BBF-973D-6815D6C21688}" type="pres">
      <dgm:prSet presAssocID="{9CDEA067-BD0E-46B7-A240-33526DE226B3}" presName="parTx" presStyleLbl="revTx" presStyleIdx="0" presStyleCnt="4">
        <dgm:presLayoutVars>
          <dgm:chMax val="0"/>
          <dgm:chPref val="0"/>
        </dgm:presLayoutVars>
      </dgm:prSet>
      <dgm:spPr/>
    </dgm:pt>
    <dgm:pt modelId="{D6554284-3841-4382-8066-A3174AABA1D5}" type="pres">
      <dgm:prSet presAssocID="{3E8DE9C5-568D-4355-816E-F06FD5698BD2}" presName="sibTrans" presStyleCnt="0"/>
      <dgm:spPr/>
    </dgm:pt>
    <dgm:pt modelId="{E2C04E29-8A70-4455-B384-9CA7E70E09EE}" type="pres">
      <dgm:prSet presAssocID="{12140233-59EB-4D9B-94E3-DD3A347FC3E2}" presName="compNode" presStyleCnt="0"/>
      <dgm:spPr/>
    </dgm:pt>
    <dgm:pt modelId="{2B6CD321-CF0B-4266-855D-EE24743D0BE6}" type="pres">
      <dgm:prSet presAssocID="{12140233-59EB-4D9B-94E3-DD3A347FC3E2}" presName="bgRect" presStyleLbl="bgShp" presStyleIdx="1" presStyleCnt="4"/>
      <dgm:spPr/>
    </dgm:pt>
    <dgm:pt modelId="{77AED15F-CE92-4F11-B5C7-213233F6C543}" type="pres">
      <dgm:prSet presAssocID="{12140233-59EB-4D9B-94E3-DD3A347FC3E2}"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6034D0C-9AE8-4A5A-8011-D28E6F18AC9D}" type="pres">
      <dgm:prSet presAssocID="{12140233-59EB-4D9B-94E3-DD3A347FC3E2}" presName="spaceRect" presStyleCnt="0"/>
      <dgm:spPr/>
    </dgm:pt>
    <dgm:pt modelId="{46CD4689-CB5B-4207-B7DD-64EDE6D6C080}" type="pres">
      <dgm:prSet presAssocID="{12140233-59EB-4D9B-94E3-DD3A347FC3E2}" presName="parTx" presStyleLbl="revTx" presStyleIdx="1" presStyleCnt="4">
        <dgm:presLayoutVars>
          <dgm:chMax val="0"/>
          <dgm:chPref val="0"/>
        </dgm:presLayoutVars>
      </dgm:prSet>
      <dgm:spPr/>
    </dgm:pt>
    <dgm:pt modelId="{0A275906-AB5E-411A-9710-6C852EACAD10}" type="pres">
      <dgm:prSet presAssocID="{FEF91FED-2A7B-438E-97E0-9DB8EC669752}" presName="sibTrans" presStyleCnt="0"/>
      <dgm:spPr/>
    </dgm:pt>
    <dgm:pt modelId="{D44D1BA7-BCC5-4957-95F0-A0BA963BF6F9}" type="pres">
      <dgm:prSet presAssocID="{20D9E75B-8670-43E6-83CF-8F68E70F8FC8}" presName="compNode" presStyleCnt="0"/>
      <dgm:spPr/>
    </dgm:pt>
    <dgm:pt modelId="{A6E5413D-8134-4435-BD49-1911F100D39E}" type="pres">
      <dgm:prSet presAssocID="{20D9E75B-8670-43E6-83CF-8F68E70F8FC8}" presName="bgRect" presStyleLbl="bgShp" presStyleIdx="2" presStyleCnt="4"/>
      <dgm:spPr/>
    </dgm:pt>
    <dgm:pt modelId="{0461E452-7ABF-4B2A-BD92-C2FECDB735F3}" type="pres">
      <dgm:prSet presAssocID="{20D9E75B-8670-43E6-83CF-8F68E70F8FC8}"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713C4E68-D336-4596-9D24-CAADED4F0A26}" type="pres">
      <dgm:prSet presAssocID="{20D9E75B-8670-43E6-83CF-8F68E70F8FC8}" presName="spaceRect" presStyleCnt="0"/>
      <dgm:spPr/>
    </dgm:pt>
    <dgm:pt modelId="{66BD7947-A60A-4A89-BCA4-C9AAE6904A3F}" type="pres">
      <dgm:prSet presAssocID="{20D9E75B-8670-43E6-83CF-8F68E70F8FC8}" presName="parTx" presStyleLbl="revTx" presStyleIdx="2" presStyleCnt="4">
        <dgm:presLayoutVars>
          <dgm:chMax val="0"/>
          <dgm:chPref val="0"/>
        </dgm:presLayoutVars>
      </dgm:prSet>
      <dgm:spPr/>
    </dgm:pt>
    <dgm:pt modelId="{9937D0A5-9AB7-C846-BA18-B9A593A5D545}" type="pres">
      <dgm:prSet presAssocID="{02CD784F-91A0-45FC-B96A-C711EA88F250}" presName="sibTrans" presStyleCnt="0"/>
      <dgm:spPr/>
    </dgm:pt>
    <dgm:pt modelId="{77D9FCBA-1E1D-1949-A389-717D8996BFBF}" type="pres">
      <dgm:prSet presAssocID="{56517A68-4980-FD44-9CBB-00343A4A3ADF}" presName="compNode" presStyleCnt="0"/>
      <dgm:spPr/>
    </dgm:pt>
    <dgm:pt modelId="{00F79386-667E-4D4D-97DD-7A6D8D938F12}" type="pres">
      <dgm:prSet presAssocID="{56517A68-4980-FD44-9CBB-00343A4A3ADF}" presName="bgRect" presStyleLbl="bgShp" presStyleIdx="3" presStyleCnt="4"/>
      <dgm:spPr/>
    </dgm:pt>
    <dgm:pt modelId="{DC8D3C39-B5FD-8240-A9CF-EA64EDE480C9}" type="pres">
      <dgm:prSet presAssocID="{56517A68-4980-FD44-9CBB-00343A4A3ADF}" presName="iconRect" presStyleLbl="node1" presStyleIdx="3" presStyleCnt="4"/>
      <dgm:spPr>
        <a:blipFill rotWithShape="1">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1D831F82-5712-EA4C-9A36-263E03754673}" type="pres">
      <dgm:prSet presAssocID="{56517A68-4980-FD44-9CBB-00343A4A3ADF}" presName="spaceRect" presStyleCnt="0"/>
      <dgm:spPr/>
    </dgm:pt>
    <dgm:pt modelId="{37B4546F-DFBF-4F43-8699-61CE6535E9D0}" type="pres">
      <dgm:prSet presAssocID="{56517A68-4980-FD44-9CBB-00343A4A3ADF}" presName="parTx" presStyleLbl="revTx" presStyleIdx="3" presStyleCnt="4">
        <dgm:presLayoutVars>
          <dgm:chMax val="0"/>
          <dgm:chPref val="0"/>
        </dgm:presLayoutVars>
      </dgm:prSet>
      <dgm:spPr/>
    </dgm:pt>
  </dgm:ptLst>
  <dgm:cxnLst>
    <dgm:cxn modelId="{2B949A25-C49C-8B46-A04A-072232B98904}" type="presOf" srcId="{9CDEA067-BD0E-46B7-A240-33526DE226B3}" destId="{5095EE79-A820-4BBF-973D-6815D6C21688}" srcOrd="0" destOrd="0" presId="urn:microsoft.com/office/officeart/2018/2/layout/IconVerticalSolidList"/>
    <dgm:cxn modelId="{BDEF322C-627C-B149-BB91-3D1934CBE9CA}" type="presOf" srcId="{56517A68-4980-FD44-9CBB-00343A4A3ADF}" destId="{37B4546F-DFBF-4F43-8699-61CE6535E9D0}" srcOrd="0" destOrd="0" presId="urn:microsoft.com/office/officeart/2018/2/layout/IconVerticalSolidList"/>
    <dgm:cxn modelId="{7AF8E44F-5126-624F-88CF-A098EAB3FA7E}" type="presOf" srcId="{12140233-59EB-4D9B-94E3-DD3A347FC3E2}" destId="{46CD4689-CB5B-4207-B7DD-64EDE6D6C080}" srcOrd="0" destOrd="0" presId="urn:microsoft.com/office/officeart/2018/2/layout/IconVerticalSolidList"/>
    <dgm:cxn modelId="{8A99B85B-0F81-47CC-81DA-68FFEFF61070}" srcId="{5BF0ED04-FD2F-478E-AD45-DC48407A90BF}" destId="{9CDEA067-BD0E-46B7-A240-33526DE226B3}" srcOrd="0" destOrd="0" parTransId="{A0B121FF-61C2-4EF5-B019-6DE2AB61CE4B}" sibTransId="{3E8DE9C5-568D-4355-816E-F06FD5698BD2}"/>
    <dgm:cxn modelId="{DF2CDD70-42ED-441B-8F28-7FA6A1AA19E3}" srcId="{5BF0ED04-FD2F-478E-AD45-DC48407A90BF}" destId="{20D9E75B-8670-43E6-83CF-8F68E70F8FC8}" srcOrd="2" destOrd="0" parTransId="{887978D5-FFD7-46CE-B278-B99D8A35A4CC}" sibTransId="{02CD784F-91A0-45FC-B96A-C711EA88F250}"/>
    <dgm:cxn modelId="{2C48B391-B13B-BA45-B116-79E89434F659}" type="presOf" srcId="{5BF0ED04-FD2F-478E-AD45-DC48407A90BF}" destId="{48931A40-3CC5-455C-B362-5067C37AC466}" srcOrd="0" destOrd="0" presId="urn:microsoft.com/office/officeart/2018/2/layout/IconVerticalSolidList"/>
    <dgm:cxn modelId="{E593629B-F020-604E-ADFE-E49FAE99524C}" type="presOf" srcId="{20D9E75B-8670-43E6-83CF-8F68E70F8FC8}" destId="{66BD7947-A60A-4A89-BCA4-C9AAE6904A3F}" srcOrd="0" destOrd="0" presId="urn:microsoft.com/office/officeart/2018/2/layout/IconVerticalSolidList"/>
    <dgm:cxn modelId="{F3B5BF9C-045D-4078-A50D-6D1E82D99486}" srcId="{5BF0ED04-FD2F-478E-AD45-DC48407A90BF}" destId="{12140233-59EB-4D9B-94E3-DD3A347FC3E2}" srcOrd="1" destOrd="0" parTransId="{FF4D3DB1-E6CC-48AB-B513-EF0102F0B517}" sibTransId="{FEF91FED-2A7B-438E-97E0-9DB8EC669752}"/>
    <dgm:cxn modelId="{BE7FF4B3-394C-9D40-AA01-924BCBB900AA}" srcId="{5BF0ED04-FD2F-478E-AD45-DC48407A90BF}" destId="{56517A68-4980-FD44-9CBB-00343A4A3ADF}" srcOrd="3" destOrd="0" parTransId="{F3833CAE-2045-D846-B09E-1F1CD8E4ABD5}" sibTransId="{9839D12A-66B1-D347-BF40-E87C4FF6E48A}"/>
    <dgm:cxn modelId="{5C6563FA-1F01-574C-BD4B-6C3E826A38F3}" type="presParOf" srcId="{48931A40-3CC5-455C-B362-5067C37AC466}" destId="{53B71C76-DF1B-4C6F-9DD6-4C37DF0BEC72}" srcOrd="0" destOrd="0" presId="urn:microsoft.com/office/officeart/2018/2/layout/IconVerticalSolidList"/>
    <dgm:cxn modelId="{9FCADD15-1B4F-D54B-92F0-802CA8A0D404}" type="presParOf" srcId="{53B71C76-DF1B-4C6F-9DD6-4C37DF0BEC72}" destId="{9227FF6E-9BEF-4735-9C85-D0AA6BF17F36}" srcOrd="0" destOrd="0" presId="urn:microsoft.com/office/officeart/2018/2/layout/IconVerticalSolidList"/>
    <dgm:cxn modelId="{39B0FC63-5C4F-F342-B8A6-B18EEDB393B3}" type="presParOf" srcId="{53B71C76-DF1B-4C6F-9DD6-4C37DF0BEC72}" destId="{1E3FB4FF-FBD6-4CDA-945A-1F87775CF01B}" srcOrd="1" destOrd="0" presId="urn:microsoft.com/office/officeart/2018/2/layout/IconVerticalSolidList"/>
    <dgm:cxn modelId="{3AFD905E-6470-8545-8D4E-4AB9A5DB2D97}" type="presParOf" srcId="{53B71C76-DF1B-4C6F-9DD6-4C37DF0BEC72}" destId="{C5A13EC4-AF01-49F7-A97F-7A3F1D58EE88}" srcOrd="2" destOrd="0" presId="urn:microsoft.com/office/officeart/2018/2/layout/IconVerticalSolidList"/>
    <dgm:cxn modelId="{046E720A-C9EF-8B43-A89D-198A41C67014}" type="presParOf" srcId="{53B71C76-DF1B-4C6F-9DD6-4C37DF0BEC72}" destId="{5095EE79-A820-4BBF-973D-6815D6C21688}" srcOrd="3" destOrd="0" presId="urn:microsoft.com/office/officeart/2018/2/layout/IconVerticalSolidList"/>
    <dgm:cxn modelId="{D31388B4-499A-2E45-809B-2C5F1FB6EE61}" type="presParOf" srcId="{48931A40-3CC5-455C-B362-5067C37AC466}" destId="{D6554284-3841-4382-8066-A3174AABA1D5}" srcOrd="1" destOrd="0" presId="urn:microsoft.com/office/officeart/2018/2/layout/IconVerticalSolidList"/>
    <dgm:cxn modelId="{EF6B692F-1C17-084B-B1E5-48B1C854AD43}" type="presParOf" srcId="{48931A40-3CC5-455C-B362-5067C37AC466}" destId="{E2C04E29-8A70-4455-B384-9CA7E70E09EE}" srcOrd="2" destOrd="0" presId="urn:microsoft.com/office/officeart/2018/2/layout/IconVerticalSolidList"/>
    <dgm:cxn modelId="{55E28AAF-9C25-8A4D-88DE-4562963B8427}" type="presParOf" srcId="{E2C04E29-8A70-4455-B384-9CA7E70E09EE}" destId="{2B6CD321-CF0B-4266-855D-EE24743D0BE6}" srcOrd="0" destOrd="0" presId="urn:microsoft.com/office/officeart/2018/2/layout/IconVerticalSolidList"/>
    <dgm:cxn modelId="{822118DB-650E-C64E-94EF-6BE212306867}" type="presParOf" srcId="{E2C04E29-8A70-4455-B384-9CA7E70E09EE}" destId="{77AED15F-CE92-4F11-B5C7-213233F6C543}" srcOrd="1" destOrd="0" presId="urn:microsoft.com/office/officeart/2018/2/layout/IconVerticalSolidList"/>
    <dgm:cxn modelId="{2A5791D4-18EC-C74A-A89E-3E81AC63AA4F}" type="presParOf" srcId="{E2C04E29-8A70-4455-B384-9CA7E70E09EE}" destId="{B6034D0C-9AE8-4A5A-8011-D28E6F18AC9D}" srcOrd="2" destOrd="0" presId="urn:microsoft.com/office/officeart/2018/2/layout/IconVerticalSolidList"/>
    <dgm:cxn modelId="{CC6044D3-F078-FB4D-BC3B-5409354888DA}" type="presParOf" srcId="{E2C04E29-8A70-4455-B384-9CA7E70E09EE}" destId="{46CD4689-CB5B-4207-B7DD-64EDE6D6C080}" srcOrd="3" destOrd="0" presId="urn:microsoft.com/office/officeart/2018/2/layout/IconVerticalSolidList"/>
    <dgm:cxn modelId="{64138571-5997-BC4B-A316-911AC14C809C}" type="presParOf" srcId="{48931A40-3CC5-455C-B362-5067C37AC466}" destId="{0A275906-AB5E-411A-9710-6C852EACAD10}" srcOrd="3" destOrd="0" presId="urn:microsoft.com/office/officeart/2018/2/layout/IconVerticalSolidList"/>
    <dgm:cxn modelId="{9CD4C2D3-A7A9-CB4E-B6BA-7DE437E8B010}" type="presParOf" srcId="{48931A40-3CC5-455C-B362-5067C37AC466}" destId="{D44D1BA7-BCC5-4957-95F0-A0BA963BF6F9}" srcOrd="4" destOrd="0" presId="urn:microsoft.com/office/officeart/2018/2/layout/IconVerticalSolidList"/>
    <dgm:cxn modelId="{26BB4CAB-FCE1-EC4D-AC70-E44528771A93}" type="presParOf" srcId="{D44D1BA7-BCC5-4957-95F0-A0BA963BF6F9}" destId="{A6E5413D-8134-4435-BD49-1911F100D39E}" srcOrd="0" destOrd="0" presId="urn:microsoft.com/office/officeart/2018/2/layout/IconVerticalSolidList"/>
    <dgm:cxn modelId="{D8FA9C0F-1957-D54D-AA8C-86F72FDE20A8}" type="presParOf" srcId="{D44D1BA7-BCC5-4957-95F0-A0BA963BF6F9}" destId="{0461E452-7ABF-4B2A-BD92-C2FECDB735F3}" srcOrd="1" destOrd="0" presId="urn:microsoft.com/office/officeart/2018/2/layout/IconVerticalSolidList"/>
    <dgm:cxn modelId="{DFEC9CEC-AAD4-3549-9620-B693478B8E83}" type="presParOf" srcId="{D44D1BA7-BCC5-4957-95F0-A0BA963BF6F9}" destId="{713C4E68-D336-4596-9D24-CAADED4F0A26}" srcOrd="2" destOrd="0" presId="urn:microsoft.com/office/officeart/2018/2/layout/IconVerticalSolidList"/>
    <dgm:cxn modelId="{B0CFC5C3-D976-F44A-8985-2B8D3192A072}" type="presParOf" srcId="{D44D1BA7-BCC5-4957-95F0-A0BA963BF6F9}" destId="{66BD7947-A60A-4A89-BCA4-C9AAE6904A3F}" srcOrd="3" destOrd="0" presId="urn:microsoft.com/office/officeart/2018/2/layout/IconVerticalSolidList"/>
    <dgm:cxn modelId="{F7F4B6FB-82D7-E546-97F8-191EF79C15C2}" type="presParOf" srcId="{48931A40-3CC5-455C-B362-5067C37AC466}" destId="{9937D0A5-9AB7-C846-BA18-B9A593A5D545}" srcOrd="5" destOrd="0" presId="urn:microsoft.com/office/officeart/2018/2/layout/IconVerticalSolidList"/>
    <dgm:cxn modelId="{2BB840F6-55B3-CA45-B5D9-67E50D5772CF}" type="presParOf" srcId="{48931A40-3CC5-455C-B362-5067C37AC466}" destId="{77D9FCBA-1E1D-1949-A389-717D8996BFBF}" srcOrd="6" destOrd="0" presId="urn:microsoft.com/office/officeart/2018/2/layout/IconVerticalSolidList"/>
    <dgm:cxn modelId="{BCB43BF6-AFF2-3141-BE4C-29EE1C69FF76}" type="presParOf" srcId="{77D9FCBA-1E1D-1949-A389-717D8996BFBF}" destId="{00F79386-667E-4D4D-97DD-7A6D8D938F12}" srcOrd="0" destOrd="0" presId="urn:microsoft.com/office/officeart/2018/2/layout/IconVerticalSolidList"/>
    <dgm:cxn modelId="{A2248E36-5527-1C4E-A0FE-402CDF65A239}" type="presParOf" srcId="{77D9FCBA-1E1D-1949-A389-717D8996BFBF}" destId="{DC8D3C39-B5FD-8240-A9CF-EA64EDE480C9}" srcOrd="1" destOrd="0" presId="urn:microsoft.com/office/officeart/2018/2/layout/IconVerticalSolidList"/>
    <dgm:cxn modelId="{70B928FB-67A9-D54F-AAFA-8722C477D783}" type="presParOf" srcId="{77D9FCBA-1E1D-1949-A389-717D8996BFBF}" destId="{1D831F82-5712-EA4C-9A36-263E03754673}" srcOrd="2" destOrd="0" presId="urn:microsoft.com/office/officeart/2018/2/layout/IconVerticalSolidList"/>
    <dgm:cxn modelId="{A12D59A2-1CB9-A346-BAFF-1CB9C5E2968D}" type="presParOf" srcId="{77D9FCBA-1E1D-1949-A389-717D8996BFBF}" destId="{37B4546F-DFBF-4F43-8699-61CE6535E9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E6B21B-179D-49C5-8C4C-D5DF874FD19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E1C6E0-5B02-4D85-AD28-B4A50C08F4F6}">
      <dgm:prSet custT="1"/>
      <dgm:spPr/>
      <dgm:t>
        <a:bodyPr/>
        <a:lstStyle/>
        <a:p>
          <a:pPr>
            <a:lnSpc>
              <a:spcPct val="100000"/>
            </a:lnSpc>
            <a:defRPr b="1"/>
          </a:pPr>
          <a:r>
            <a:rPr lang="en-US" sz="2400" b="1" dirty="0"/>
            <a:t>Course evaluations are an important aspect of teaching and learning</a:t>
          </a:r>
          <a:endParaRPr lang="en-US" sz="2400" dirty="0"/>
        </a:p>
      </dgm:t>
    </dgm:pt>
    <dgm:pt modelId="{16FAEC10-B35F-4515-8728-31AB5BFA6F5A}" type="parTrans" cxnId="{E37836D0-217B-4B58-9743-7B2688254FF6}">
      <dgm:prSet/>
      <dgm:spPr/>
      <dgm:t>
        <a:bodyPr/>
        <a:lstStyle/>
        <a:p>
          <a:endParaRPr lang="en-US" sz="2400"/>
        </a:p>
      </dgm:t>
    </dgm:pt>
    <dgm:pt modelId="{2F637544-3E9E-4A2E-AEFD-7C35B22449AA}" type="sibTrans" cxnId="{E37836D0-217B-4B58-9743-7B2688254FF6}">
      <dgm:prSet/>
      <dgm:spPr/>
      <dgm:t>
        <a:bodyPr/>
        <a:lstStyle/>
        <a:p>
          <a:endParaRPr lang="en-US" sz="2400"/>
        </a:p>
      </dgm:t>
    </dgm:pt>
    <dgm:pt modelId="{6448E449-2D55-457B-9C37-7F859F72FF03}">
      <dgm:prSet custT="1"/>
      <dgm:spPr/>
      <dgm:t>
        <a:bodyPr/>
        <a:lstStyle/>
        <a:p>
          <a:pPr>
            <a:lnSpc>
              <a:spcPct val="100000"/>
            </a:lnSpc>
            <a:defRPr b="1"/>
          </a:pPr>
          <a:r>
            <a:rPr lang="en-US" sz="2400" b="1" dirty="0"/>
            <a:t>Strengthen teaching at Penn</a:t>
          </a:r>
          <a:endParaRPr lang="en-US" sz="2400" dirty="0"/>
        </a:p>
      </dgm:t>
    </dgm:pt>
    <dgm:pt modelId="{5102CD6C-3107-4D03-9295-81EE243DB88C}" type="parTrans" cxnId="{A29E10D8-18FB-470B-9AF2-8BC94F233E6A}">
      <dgm:prSet/>
      <dgm:spPr/>
      <dgm:t>
        <a:bodyPr/>
        <a:lstStyle/>
        <a:p>
          <a:endParaRPr lang="en-US" sz="2400"/>
        </a:p>
      </dgm:t>
    </dgm:pt>
    <dgm:pt modelId="{F8540F2A-B114-4FBC-99D9-8113B0E2A2DB}" type="sibTrans" cxnId="{A29E10D8-18FB-470B-9AF2-8BC94F233E6A}">
      <dgm:prSet/>
      <dgm:spPr/>
      <dgm:t>
        <a:bodyPr/>
        <a:lstStyle/>
        <a:p>
          <a:endParaRPr lang="en-US" sz="2400"/>
        </a:p>
      </dgm:t>
    </dgm:pt>
    <dgm:pt modelId="{8104A56D-A604-49FA-B985-6AE87AE85FA9}">
      <dgm:prSet custT="1"/>
      <dgm:spPr/>
      <dgm:t>
        <a:bodyPr/>
        <a:lstStyle/>
        <a:p>
          <a:pPr>
            <a:lnSpc>
              <a:spcPct val="100000"/>
            </a:lnSpc>
          </a:pPr>
          <a:endParaRPr lang="en-US" sz="2400" dirty="0"/>
        </a:p>
      </dgm:t>
    </dgm:pt>
    <dgm:pt modelId="{5CC8F8FA-E069-4635-BC1F-DFA816C18BF1}" type="parTrans" cxnId="{E8ABFC7F-23BE-433E-AE6D-31006E4E73D6}">
      <dgm:prSet/>
      <dgm:spPr/>
      <dgm:t>
        <a:bodyPr/>
        <a:lstStyle/>
        <a:p>
          <a:endParaRPr lang="en-US" sz="2400"/>
        </a:p>
      </dgm:t>
    </dgm:pt>
    <dgm:pt modelId="{1F147615-E1DF-47EB-8EEB-561080CC5AED}" type="sibTrans" cxnId="{E8ABFC7F-23BE-433E-AE6D-31006E4E73D6}">
      <dgm:prSet/>
      <dgm:spPr/>
      <dgm:t>
        <a:bodyPr/>
        <a:lstStyle/>
        <a:p>
          <a:endParaRPr lang="en-US" sz="2400"/>
        </a:p>
      </dgm:t>
    </dgm:pt>
    <dgm:pt modelId="{C0BD678D-2A3F-40E3-8F51-75836E6BC662}">
      <dgm:prSet custT="1"/>
      <dgm:spPr/>
      <dgm:t>
        <a:bodyPr/>
        <a:lstStyle/>
        <a:p>
          <a:pPr>
            <a:lnSpc>
              <a:spcPct val="100000"/>
            </a:lnSpc>
            <a:defRPr b="1"/>
          </a:pPr>
          <a:r>
            <a:rPr lang="en-US" sz="2400" b="1"/>
            <a:t>Assess instruction</a:t>
          </a:r>
          <a:endParaRPr lang="en-US" sz="2400"/>
        </a:p>
      </dgm:t>
    </dgm:pt>
    <dgm:pt modelId="{5426A45F-2915-40D1-AD7B-47FAAD19B2DD}" type="parTrans" cxnId="{33A8461A-CD16-4DFB-BB00-EBFA7509F8E7}">
      <dgm:prSet/>
      <dgm:spPr/>
      <dgm:t>
        <a:bodyPr/>
        <a:lstStyle/>
        <a:p>
          <a:endParaRPr lang="en-US" sz="2400"/>
        </a:p>
      </dgm:t>
    </dgm:pt>
    <dgm:pt modelId="{E4BAD45C-5B20-4FFC-9DAA-607831F81D6B}" type="sibTrans" cxnId="{33A8461A-CD16-4DFB-BB00-EBFA7509F8E7}">
      <dgm:prSet/>
      <dgm:spPr/>
      <dgm:t>
        <a:bodyPr/>
        <a:lstStyle/>
        <a:p>
          <a:endParaRPr lang="en-US" sz="2400"/>
        </a:p>
      </dgm:t>
    </dgm:pt>
    <dgm:pt modelId="{47FDB3BB-2FA5-45C7-9707-503D362174A8}">
      <dgm:prSet custT="1"/>
      <dgm:spPr/>
      <dgm:t>
        <a:bodyPr/>
        <a:lstStyle/>
        <a:p>
          <a:pPr>
            <a:lnSpc>
              <a:spcPct val="100000"/>
            </a:lnSpc>
          </a:pPr>
          <a:endParaRPr lang="en-US" sz="2400" dirty="0"/>
        </a:p>
      </dgm:t>
    </dgm:pt>
    <dgm:pt modelId="{AA277632-B3BE-499C-B33C-045B619B2914}" type="parTrans" cxnId="{E04E5D04-5666-42F7-AE35-F84AA60BE432}">
      <dgm:prSet/>
      <dgm:spPr/>
      <dgm:t>
        <a:bodyPr/>
        <a:lstStyle/>
        <a:p>
          <a:endParaRPr lang="en-US" sz="2400"/>
        </a:p>
      </dgm:t>
    </dgm:pt>
    <dgm:pt modelId="{E023FEE0-89BC-4419-8344-5A44DDAED9C0}" type="sibTrans" cxnId="{E04E5D04-5666-42F7-AE35-F84AA60BE432}">
      <dgm:prSet/>
      <dgm:spPr/>
      <dgm:t>
        <a:bodyPr/>
        <a:lstStyle/>
        <a:p>
          <a:endParaRPr lang="en-US" sz="2400"/>
        </a:p>
      </dgm:t>
    </dgm:pt>
    <dgm:pt modelId="{E2343C9E-3AD5-4AD9-8621-43328A58935E}" type="pres">
      <dgm:prSet presAssocID="{1AE6B21B-179D-49C5-8C4C-D5DF874FD190}" presName="root" presStyleCnt="0">
        <dgm:presLayoutVars>
          <dgm:dir/>
          <dgm:resizeHandles val="exact"/>
        </dgm:presLayoutVars>
      </dgm:prSet>
      <dgm:spPr/>
    </dgm:pt>
    <dgm:pt modelId="{1E59E4AC-C951-48B7-8AEC-9A15E9B47D99}" type="pres">
      <dgm:prSet presAssocID="{2FE1C6E0-5B02-4D85-AD28-B4A50C08F4F6}" presName="compNode" presStyleCnt="0"/>
      <dgm:spPr/>
    </dgm:pt>
    <dgm:pt modelId="{C6864EA7-1B7B-4A54-8D2C-FE43572C85C0}" type="pres">
      <dgm:prSet presAssocID="{2FE1C6E0-5B02-4D85-AD28-B4A50C08F4F6}"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E362B41-027E-4FBB-BEFE-40C53A020777}" type="pres">
      <dgm:prSet presAssocID="{2FE1C6E0-5B02-4D85-AD28-B4A50C08F4F6}" presName="iconSpace" presStyleCnt="0"/>
      <dgm:spPr/>
    </dgm:pt>
    <dgm:pt modelId="{7B104E14-8148-489B-8C20-85D24DC49A07}" type="pres">
      <dgm:prSet presAssocID="{2FE1C6E0-5B02-4D85-AD28-B4A50C08F4F6}" presName="parTx" presStyleLbl="revTx" presStyleIdx="0" presStyleCnt="6">
        <dgm:presLayoutVars>
          <dgm:chMax val="0"/>
          <dgm:chPref val="0"/>
        </dgm:presLayoutVars>
      </dgm:prSet>
      <dgm:spPr/>
    </dgm:pt>
    <dgm:pt modelId="{504E93AF-AB0B-4555-9ABB-B60402CC5612}" type="pres">
      <dgm:prSet presAssocID="{2FE1C6E0-5B02-4D85-AD28-B4A50C08F4F6}" presName="txSpace" presStyleCnt="0"/>
      <dgm:spPr/>
    </dgm:pt>
    <dgm:pt modelId="{21CEA668-E8E1-4751-9B2D-E867657CE1C5}" type="pres">
      <dgm:prSet presAssocID="{2FE1C6E0-5B02-4D85-AD28-B4A50C08F4F6}" presName="desTx" presStyleLbl="revTx" presStyleIdx="1" presStyleCnt="6">
        <dgm:presLayoutVars/>
      </dgm:prSet>
      <dgm:spPr/>
    </dgm:pt>
    <dgm:pt modelId="{580D7F1A-5C36-4FBA-99B5-FE6DD310B912}" type="pres">
      <dgm:prSet presAssocID="{2F637544-3E9E-4A2E-AEFD-7C35B22449AA}" presName="sibTrans" presStyleCnt="0"/>
      <dgm:spPr/>
    </dgm:pt>
    <dgm:pt modelId="{909C1324-33E1-4C40-9541-6E4A960C3BA9}" type="pres">
      <dgm:prSet presAssocID="{6448E449-2D55-457B-9C37-7F859F72FF03}" presName="compNode" presStyleCnt="0"/>
      <dgm:spPr/>
    </dgm:pt>
    <dgm:pt modelId="{9B78CB48-E513-463E-95D3-F46D861C3BF4}" type="pres">
      <dgm:prSet presAssocID="{6448E449-2D55-457B-9C37-7F859F72FF03}"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16EE78CB-0AD2-498E-AE7C-98D4F83D3738}" type="pres">
      <dgm:prSet presAssocID="{6448E449-2D55-457B-9C37-7F859F72FF03}" presName="iconSpace" presStyleCnt="0"/>
      <dgm:spPr/>
    </dgm:pt>
    <dgm:pt modelId="{DA1AB866-367F-4244-B22E-B4FAC5496436}" type="pres">
      <dgm:prSet presAssocID="{6448E449-2D55-457B-9C37-7F859F72FF03}" presName="parTx" presStyleLbl="revTx" presStyleIdx="2" presStyleCnt="6">
        <dgm:presLayoutVars>
          <dgm:chMax val="0"/>
          <dgm:chPref val="0"/>
        </dgm:presLayoutVars>
      </dgm:prSet>
      <dgm:spPr/>
    </dgm:pt>
    <dgm:pt modelId="{2DBDE89D-0A90-40A6-BACA-2BB215F8E9FD}" type="pres">
      <dgm:prSet presAssocID="{6448E449-2D55-457B-9C37-7F859F72FF03}" presName="txSpace" presStyleCnt="0"/>
      <dgm:spPr/>
    </dgm:pt>
    <dgm:pt modelId="{F4D3C9CE-2E3A-41F1-BF6F-6CD7B5489AC9}" type="pres">
      <dgm:prSet presAssocID="{6448E449-2D55-457B-9C37-7F859F72FF03}" presName="desTx" presStyleLbl="revTx" presStyleIdx="3" presStyleCnt="6">
        <dgm:presLayoutVars/>
      </dgm:prSet>
      <dgm:spPr/>
    </dgm:pt>
    <dgm:pt modelId="{5DC73D25-CB25-4D27-9280-C3858EB9BE53}" type="pres">
      <dgm:prSet presAssocID="{F8540F2A-B114-4FBC-99D9-8113B0E2A2DB}" presName="sibTrans" presStyleCnt="0"/>
      <dgm:spPr/>
    </dgm:pt>
    <dgm:pt modelId="{F3BD7FFB-5080-4505-B756-6689454ED042}" type="pres">
      <dgm:prSet presAssocID="{C0BD678D-2A3F-40E3-8F51-75836E6BC662}" presName="compNode" presStyleCnt="0"/>
      <dgm:spPr/>
    </dgm:pt>
    <dgm:pt modelId="{8201B34C-97BF-4002-B7B5-7F352E944E42}" type="pres">
      <dgm:prSet presAssocID="{C0BD678D-2A3F-40E3-8F51-75836E6BC66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F0FE0-F0DA-4915-A269-0249A18B306D}" type="pres">
      <dgm:prSet presAssocID="{C0BD678D-2A3F-40E3-8F51-75836E6BC662}" presName="iconSpace" presStyleCnt="0"/>
      <dgm:spPr/>
    </dgm:pt>
    <dgm:pt modelId="{448C260A-0C7D-43D4-8932-5AEE6A78B4D9}" type="pres">
      <dgm:prSet presAssocID="{C0BD678D-2A3F-40E3-8F51-75836E6BC662}" presName="parTx" presStyleLbl="revTx" presStyleIdx="4" presStyleCnt="6">
        <dgm:presLayoutVars>
          <dgm:chMax val="0"/>
          <dgm:chPref val="0"/>
        </dgm:presLayoutVars>
      </dgm:prSet>
      <dgm:spPr/>
    </dgm:pt>
    <dgm:pt modelId="{00B2F68A-4194-4308-A6EF-337CC3C8C315}" type="pres">
      <dgm:prSet presAssocID="{C0BD678D-2A3F-40E3-8F51-75836E6BC662}" presName="txSpace" presStyleCnt="0"/>
      <dgm:spPr/>
    </dgm:pt>
    <dgm:pt modelId="{3D7EDE6F-6E33-45CE-9B7F-10B8419B535F}" type="pres">
      <dgm:prSet presAssocID="{C0BD678D-2A3F-40E3-8F51-75836E6BC662}" presName="desTx" presStyleLbl="revTx" presStyleIdx="5" presStyleCnt="6">
        <dgm:presLayoutVars/>
      </dgm:prSet>
      <dgm:spPr/>
    </dgm:pt>
  </dgm:ptLst>
  <dgm:cxnLst>
    <dgm:cxn modelId="{E04E5D04-5666-42F7-AE35-F84AA60BE432}" srcId="{C0BD678D-2A3F-40E3-8F51-75836E6BC662}" destId="{47FDB3BB-2FA5-45C7-9707-503D362174A8}" srcOrd="0" destOrd="0" parTransId="{AA277632-B3BE-499C-B33C-045B619B2914}" sibTransId="{E023FEE0-89BC-4419-8344-5A44DDAED9C0}"/>
    <dgm:cxn modelId="{33A8461A-CD16-4DFB-BB00-EBFA7509F8E7}" srcId="{1AE6B21B-179D-49C5-8C4C-D5DF874FD190}" destId="{C0BD678D-2A3F-40E3-8F51-75836E6BC662}" srcOrd="2" destOrd="0" parTransId="{5426A45F-2915-40D1-AD7B-47FAAD19B2DD}" sibTransId="{E4BAD45C-5B20-4FFC-9DAA-607831F81D6B}"/>
    <dgm:cxn modelId="{E379961B-4B45-4DC9-9BE1-0FFF5C0CDEB9}" type="presOf" srcId="{8104A56D-A604-49FA-B985-6AE87AE85FA9}" destId="{F4D3C9CE-2E3A-41F1-BF6F-6CD7B5489AC9}" srcOrd="0" destOrd="0" presId="urn:microsoft.com/office/officeart/2018/5/layout/CenteredIconLabelDescriptionList"/>
    <dgm:cxn modelId="{ED1ADD3D-39D3-49C3-9F84-1861F61BFC0F}" type="presOf" srcId="{47FDB3BB-2FA5-45C7-9707-503D362174A8}" destId="{3D7EDE6F-6E33-45CE-9B7F-10B8419B535F}" srcOrd="0" destOrd="0" presId="urn:microsoft.com/office/officeart/2018/5/layout/CenteredIconLabelDescriptionList"/>
    <dgm:cxn modelId="{1C0E9E4B-865B-41EB-B6B6-D48535A87D53}" type="presOf" srcId="{1AE6B21B-179D-49C5-8C4C-D5DF874FD190}" destId="{E2343C9E-3AD5-4AD9-8621-43328A58935E}" srcOrd="0" destOrd="0" presId="urn:microsoft.com/office/officeart/2018/5/layout/CenteredIconLabelDescriptionList"/>
    <dgm:cxn modelId="{E8ABFC7F-23BE-433E-AE6D-31006E4E73D6}" srcId="{6448E449-2D55-457B-9C37-7F859F72FF03}" destId="{8104A56D-A604-49FA-B985-6AE87AE85FA9}" srcOrd="0" destOrd="0" parTransId="{5CC8F8FA-E069-4635-BC1F-DFA816C18BF1}" sibTransId="{1F147615-E1DF-47EB-8EEB-561080CC5AED}"/>
    <dgm:cxn modelId="{6AF7A79A-B9DE-49C9-AF9B-B1BE30BE9D44}" type="presOf" srcId="{6448E449-2D55-457B-9C37-7F859F72FF03}" destId="{DA1AB866-367F-4244-B22E-B4FAC5496436}" srcOrd="0" destOrd="0" presId="urn:microsoft.com/office/officeart/2018/5/layout/CenteredIconLabelDescriptionList"/>
    <dgm:cxn modelId="{470238A4-FFC0-4EEC-B8E3-8FDDA871D338}" type="presOf" srcId="{C0BD678D-2A3F-40E3-8F51-75836E6BC662}" destId="{448C260A-0C7D-43D4-8932-5AEE6A78B4D9}" srcOrd="0" destOrd="0" presId="urn:microsoft.com/office/officeart/2018/5/layout/CenteredIconLabelDescriptionList"/>
    <dgm:cxn modelId="{E37836D0-217B-4B58-9743-7B2688254FF6}" srcId="{1AE6B21B-179D-49C5-8C4C-D5DF874FD190}" destId="{2FE1C6E0-5B02-4D85-AD28-B4A50C08F4F6}" srcOrd="0" destOrd="0" parTransId="{16FAEC10-B35F-4515-8728-31AB5BFA6F5A}" sibTransId="{2F637544-3E9E-4A2E-AEFD-7C35B22449AA}"/>
    <dgm:cxn modelId="{CB4BDBD3-E94A-4CE6-A72C-D1E1B73C44FB}" type="presOf" srcId="{2FE1C6E0-5B02-4D85-AD28-B4A50C08F4F6}" destId="{7B104E14-8148-489B-8C20-85D24DC49A07}" srcOrd="0" destOrd="0" presId="urn:microsoft.com/office/officeart/2018/5/layout/CenteredIconLabelDescriptionList"/>
    <dgm:cxn modelId="{A29E10D8-18FB-470B-9AF2-8BC94F233E6A}" srcId="{1AE6B21B-179D-49C5-8C4C-D5DF874FD190}" destId="{6448E449-2D55-457B-9C37-7F859F72FF03}" srcOrd="1" destOrd="0" parTransId="{5102CD6C-3107-4D03-9295-81EE243DB88C}" sibTransId="{F8540F2A-B114-4FBC-99D9-8113B0E2A2DB}"/>
    <dgm:cxn modelId="{A8338DCC-E4C6-43F8-8D2C-51D33C99E4A0}" type="presParOf" srcId="{E2343C9E-3AD5-4AD9-8621-43328A58935E}" destId="{1E59E4AC-C951-48B7-8AEC-9A15E9B47D99}" srcOrd="0" destOrd="0" presId="urn:microsoft.com/office/officeart/2018/5/layout/CenteredIconLabelDescriptionList"/>
    <dgm:cxn modelId="{3DE81630-6B27-455F-B8FB-A31B0504C62B}" type="presParOf" srcId="{1E59E4AC-C951-48B7-8AEC-9A15E9B47D99}" destId="{C6864EA7-1B7B-4A54-8D2C-FE43572C85C0}" srcOrd="0" destOrd="0" presId="urn:microsoft.com/office/officeart/2018/5/layout/CenteredIconLabelDescriptionList"/>
    <dgm:cxn modelId="{E13A94F6-BB83-4E1D-9BE4-70CA39A99245}" type="presParOf" srcId="{1E59E4AC-C951-48B7-8AEC-9A15E9B47D99}" destId="{AE362B41-027E-4FBB-BEFE-40C53A020777}" srcOrd="1" destOrd="0" presId="urn:microsoft.com/office/officeart/2018/5/layout/CenteredIconLabelDescriptionList"/>
    <dgm:cxn modelId="{FA2B06F6-A28E-4E05-81CB-C46F1AC3F684}" type="presParOf" srcId="{1E59E4AC-C951-48B7-8AEC-9A15E9B47D99}" destId="{7B104E14-8148-489B-8C20-85D24DC49A07}" srcOrd="2" destOrd="0" presId="urn:microsoft.com/office/officeart/2018/5/layout/CenteredIconLabelDescriptionList"/>
    <dgm:cxn modelId="{E7C021CB-3ED2-4042-AB08-93CE4346A2EF}" type="presParOf" srcId="{1E59E4AC-C951-48B7-8AEC-9A15E9B47D99}" destId="{504E93AF-AB0B-4555-9ABB-B60402CC5612}" srcOrd="3" destOrd="0" presId="urn:microsoft.com/office/officeart/2018/5/layout/CenteredIconLabelDescriptionList"/>
    <dgm:cxn modelId="{001DD964-FF77-41F9-B655-F67D748B03E8}" type="presParOf" srcId="{1E59E4AC-C951-48B7-8AEC-9A15E9B47D99}" destId="{21CEA668-E8E1-4751-9B2D-E867657CE1C5}" srcOrd="4" destOrd="0" presId="urn:microsoft.com/office/officeart/2018/5/layout/CenteredIconLabelDescriptionList"/>
    <dgm:cxn modelId="{9E545BF0-FBD5-4DAA-8BB9-F26DBFB1086F}" type="presParOf" srcId="{E2343C9E-3AD5-4AD9-8621-43328A58935E}" destId="{580D7F1A-5C36-4FBA-99B5-FE6DD310B912}" srcOrd="1" destOrd="0" presId="urn:microsoft.com/office/officeart/2018/5/layout/CenteredIconLabelDescriptionList"/>
    <dgm:cxn modelId="{8AA446E2-254D-4EA8-AA38-9C5511B79C64}" type="presParOf" srcId="{E2343C9E-3AD5-4AD9-8621-43328A58935E}" destId="{909C1324-33E1-4C40-9541-6E4A960C3BA9}" srcOrd="2" destOrd="0" presId="urn:microsoft.com/office/officeart/2018/5/layout/CenteredIconLabelDescriptionList"/>
    <dgm:cxn modelId="{36881CB3-8FC5-46B2-9B49-1BC591AAF3FE}" type="presParOf" srcId="{909C1324-33E1-4C40-9541-6E4A960C3BA9}" destId="{9B78CB48-E513-463E-95D3-F46D861C3BF4}" srcOrd="0" destOrd="0" presId="urn:microsoft.com/office/officeart/2018/5/layout/CenteredIconLabelDescriptionList"/>
    <dgm:cxn modelId="{994C6A27-846B-467D-963F-F20FA6795ADB}" type="presParOf" srcId="{909C1324-33E1-4C40-9541-6E4A960C3BA9}" destId="{16EE78CB-0AD2-498E-AE7C-98D4F83D3738}" srcOrd="1" destOrd="0" presId="urn:microsoft.com/office/officeart/2018/5/layout/CenteredIconLabelDescriptionList"/>
    <dgm:cxn modelId="{88A3C931-3CF4-40CA-822D-67D76B217544}" type="presParOf" srcId="{909C1324-33E1-4C40-9541-6E4A960C3BA9}" destId="{DA1AB866-367F-4244-B22E-B4FAC5496436}" srcOrd="2" destOrd="0" presId="urn:microsoft.com/office/officeart/2018/5/layout/CenteredIconLabelDescriptionList"/>
    <dgm:cxn modelId="{C713A3A7-DE8B-43AD-BB81-310D248E7C8F}" type="presParOf" srcId="{909C1324-33E1-4C40-9541-6E4A960C3BA9}" destId="{2DBDE89D-0A90-40A6-BACA-2BB215F8E9FD}" srcOrd="3" destOrd="0" presId="urn:microsoft.com/office/officeart/2018/5/layout/CenteredIconLabelDescriptionList"/>
    <dgm:cxn modelId="{717078ED-4D14-4E07-B2F2-57F8FDA574F4}" type="presParOf" srcId="{909C1324-33E1-4C40-9541-6E4A960C3BA9}" destId="{F4D3C9CE-2E3A-41F1-BF6F-6CD7B5489AC9}" srcOrd="4" destOrd="0" presId="urn:microsoft.com/office/officeart/2018/5/layout/CenteredIconLabelDescriptionList"/>
    <dgm:cxn modelId="{15EC013A-87B3-4CFC-A9D7-1C829EC73F2D}" type="presParOf" srcId="{E2343C9E-3AD5-4AD9-8621-43328A58935E}" destId="{5DC73D25-CB25-4D27-9280-C3858EB9BE53}" srcOrd="3" destOrd="0" presId="urn:microsoft.com/office/officeart/2018/5/layout/CenteredIconLabelDescriptionList"/>
    <dgm:cxn modelId="{260DBDA3-58AA-46B8-AA06-A69FF993B292}" type="presParOf" srcId="{E2343C9E-3AD5-4AD9-8621-43328A58935E}" destId="{F3BD7FFB-5080-4505-B756-6689454ED042}" srcOrd="4" destOrd="0" presId="urn:microsoft.com/office/officeart/2018/5/layout/CenteredIconLabelDescriptionList"/>
    <dgm:cxn modelId="{ED11CEB1-144D-4DBD-9C52-52D34215137A}" type="presParOf" srcId="{F3BD7FFB-5080-4505-B756-6689454ED042}" destId="{8201B34C-97BF-4002-B7B5-7F352E944E42}" srcOrd="0" destOrd="0" presId="urn:microsoft.com/office/officeart/2018/5/layout/CenteredIconLabelDescriptionList"/>
    <dgm:cxn modelId="{92AD2B63-936A-4E2F-9F22-E247CE9C485C}" type="presParOf" srcId="{F3BD7FFB-5080-4505-B756-6689454ED042}" destId="{AD9F0FE0-F0DA-4915-A269-0249A18B306D}" srcOrd="1" destOrd="0" presId="urn:microsoft.com/office/officeart/2018/5/layout/CenteredIconLabelDescriptionList"/>
    <dgm:cxn modelId="{37D880EF-A0D4-4C59-8CDC-A2E58FF77248}" type="presParOf" srcId="{F3BD7FFB-5080-4505-B756-6689454ED042}" destId="{448C260A-0C7D-43D4-8932-5AEE6A78B4D9}" srcOrd="2" destOrd="0" presId="urn:microsoft.com/office/officeart/2018/5/layout/CenteredIconLabelDescriptionList"/>
    <dgm:cxn modelId="{B69F81CF-D7EB-446E-8FD3-9A2BF1E5CAC9}" type="presParOf" srcId="{F3BD7FFB-5080-4505-B756-6689454ED042}" destId="{00B2F68A-4194-4308-A6EF-337CC3C8C315}" srcOrd="3" destOrd="0" presId="urn:microsoft.com/office/officeart/2018/5/layout/CenteredIconLabelDescriptionList"/>
    <dgm:cxn modelId="{C64E7A7F-85B7-4307-8DF2-1A32C669D318}" type="presParOf" srcId="{F3BD7FFB-5080-4505-B756-6689454ED042}" destId="{3D7EDE6F-6E33-45CE-9B7F-10B8419B535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E2A3C2-98AB-4DEE-BC84-D157AF9DE06D}"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FD19164-C671-4697-820D-49A7C66B92F7}">
      <dgm:prSet/>
      <dgm:spPr/>
      <dgm:t>
        <a:bodyPr/>
        <a:lstStyle/>
        <a:p>
          <a:pPr>
            <a:lnSpc>
              <a:spcPct val="100000"/>
            </a:lnSpc>
            <a:defRPr b="1"/>
          </a:pPr>
          <a:r>
            <a:rPr lang="en-US"/>
            <a:t>Penn</a:t>
          </a:r>
          <a:r>
            <a:rPr lang="ja-JP"/>
            <a:t>’</a:t>
          </a:r>
          <a:r>
            <a:rPr lang="en-US"/>
            <a:t>s policy states that the following is forbidden:</a:t>
          </a:r>
        </a:p>
      </dgm:t>
    </dgm:pt>
    <dgm:pt modelId="{61941449-56A4-4AD4-BC36-F5806026C954}" type="parTrans" cxnId="{C1479735-CEBE-49CE-A2AD-384976266ADA}">
      <dgm:prSet/>
      <dgm:spPr/>
      <dgm:t>
        <a:bodyPr/>
        <a:lstStyle/>
        <a:p>
          <a:endParaRPr lang="en-US"/>
        </a:p>
      </dgm:t>
    </dgm:pt>
    <dgm:pt modelId="{FDBB5F44-8583-4D42-866D-E3C8AA4CB78D}" type="sibTrans" cxnId="{C1479735-CEBE-49CE-A2AD-384976266ADA}">
      <dgm:prSet/>
      <dgm:spPr/>
      <dgm:t>
        <a:bodyPr/>
        <a:lstStyle/>
        <a:p>
          <a:endParaRPr lang="en-US"/>
        </a:p>
      </dgm:t>
    </dgm:pt>
    <dgm:pt modelId="{1D52AD43-BB84-4FEA-8B26-15D485466157}">
      <dgm:prSet/>
      <dgm:spPr/>
      <dgm:t>
        <a:bodyPr/>
        <a:lstStyle/>
        <a:p>
          <a:pPr>
            <a:lnSpc>
              <a:spcPct val="100000"/>
            </a:lnSpc>
          </a:pPr>
          <a:r>
            <a:rPr lang="en-US" dirty="0"/>
            <a:t>"Intentionally infringing upon the intellectual property rights of others in computer programs or electronic information (including plagiarism and unauthorized use or reproduction)."</a:t>
          </a:r>
        </a:p>
      </dgm:t>
    </dgm:pt>
    <dgm:pt modelId="{773BF187-5F93-448F-BC1F-384268DD63AB}" type="parTrans" cxnId="{25153222-1980-49ED-BF6B-F745383C026F}">
      <dgm:prSet/>
      <dgm:spPr/>
      <dgm:t>
        <a:bodyPr/>
        <a:lstStyle/>
        <a:p>
          <a:endParaRPr lang="en-US"/>
        </a:p>
      </dgm:t>
    </dgm:pt>
    <dgm:pt modelId="{C78C29E1-5D2A-4C2E-800C-1DD63A758A28}" type="sibTrans" cxnId="{25153222-1980-49ED-BF6B-F745383C026F}">
      <dgm:prSet/>
      <dgm:spPr/>
      <dgm:t>
        <a:bodyPr/>
        <a:lstStyle/>
        <a:p>
          <a:endParaRPr lang="en-US"/>
        </a:p>
      </dgm:t>
    </dgm:pt>
    <dgm:pt modelId="{C964DA4D-7FF4-4A16-B39D-BF34A9A2A949}">
      <dgm:prSet/>
      <dgm:spPr/>
      <dgm:t>
        <a:bodyPr/>
        <a:lstStyle/>
        <a:p>
          <a:pPr>
            <a:lnSpc>
              <a:spcPct val="100000"/>
            </a:lnSpc>
            <a:defRPr b="1"/>
          </a:pPr>
          <a:r>
            <a:rPr lang="en-US" dirty="0"/>
            <a:t>Violation of this policy can lead to loss of system access, employment termination or expulsion. In addition, some activities may lead to risk of legal liability, both civil and criminal</a:t>
          </a:r>
        </a:p>
      </dgm:t>
    </dgm:pt>
    <dgm:pt modelId="{3AE15EA0-9B49-4747-A978-064E8C289FBD}" type="parTrans" cxnId="{BB660ADD-29D6-4119-AC04-D2ACC5BEC977}">
      <dgm:prSet/>
      <dgm:spPr/>
      <dgm:t>
        <a:bodyPr/>
        <a:lstStyle/>
        <a:p>
          <a:endParaRPr lang="en-US"/>
        </a:p>
      </dgm:t>
    </dgm:pt>
    <dgm:pt modelId="{B855A3B9-7AA3-46A8-8FAC-2F0FF2DB6521}" type="sibTrans" cxnId="{BB660ADD-29D6-4119-AC04-D2ACC5BEC977}">
      <dgm:prSet/>
      <dgm:spPr/>
      <dgm:t>
        <a:bodyPr/>
        <a:lstStyle/>
        <a:p>
          <a:endParaRPr lang="en-US"/>
        </a:p>
      </dgm:t>
    </dgm:pt>
    <dgm:pt modelId="{35AC36C6-7664-42CC-BB0E-6BCAFBF23A00}">
      <dgm:prSet/>
      <dgm:spPr/>
      <dgm:t>
        <a:bodyPr/>
        <a:lstStyle/>
        <a:p>
          <a:pPr>
            <a:lnSpc>
              <a:spcPct val="100000"/>
            </a:lnSpc>
            <a:defRPr b="1"/>
          </a:pPr>
          <a:r>
            <a:rPr lang="en-US"/>
            <a:t>Penn's policy on Acceptable Use of Electronic Resources can be found here:</a:t>
          </a:r>
        </a:p>
      </dgm:t>
    </dgm:pt>
    <dgm:pt modelId="{64605C4C-9DEC-4222-9BDA-1D54DBCA4F87}" type="parTrans" cxnId="{D9FC1AF1-8896-40EA-BC06-6057C4CDCC6F}">
      <dgm:prSet/>
      <dgm:spPr/>
      <dgm:t>
        <a:bodyPr/>
        <a:lstStyle/>
        <a:p>
          <a:endParaRPr lang="en-US"/>
        </a:p>
      </dgm:t>
    </dgm:pt>
    <dgm:pt modelId="{032E336C-90B7-454D-BC35-4993719B1D00}" type="sibTrans" cxnId="{D9FC1AF1-8896-40EA-BC06-6057C4CDCC6F}">
      <dgm:prSet/>
      <dgm:spPr/>
      <dgm:t>
        <a:bodyPr/>
        <a:lstStyle/>
        <a:p>
          <a:endParaRPr lang="en-US"/>
        </a:p>
      </dgm:t>
    </dgm:pt>
    <dgm:pt modelId="{A0D1F31A-7FAC-45B1-869C-63B8499A7649}">
      <dgm:prSet/>
      <dgm:spPr/>
      <dgm:t>
        <a:bodyPr/>
        <a:lstStyle/>
        <a:p>
          <a:pPr>
            <a:lnSpc>
              <a:spcPct val="100000"/>
            </a:lnSpc>
          </a:pPr>
          <a:r>
            <a:rPr lang="en-US">
              <a:hlinkClick xmlns:r="http://schemas.openxmlformats.org/officeDocument/2006/relationships" r:id="rId1"/>
            </a:rPr>
            <a:t>http://www.upenn.edu/computing/policy/aup.html</a:t>
          </a:r>
          <a:endParaRPr lang="en-US"/>
        </a:p>
      </dgm:t>
    </dgm:pt>
    <dgm:pt modelId="{9882402E-00E7-444A-8573-2C2088EB1FD3}" type="parTrans" cxnId="{89EE20E5-B558-40DA-B6D1-8182111BF709}">
      <dgm:prSet/>
      <dgm:spPr/>
      <dgm:t>
        <a:bodyPr/>
        <a:lstStyle/>
        <a:p>
          <a:endParaRPr lang="en-US"/>
        </a:p>
      </dgm:t>
    </dgm:pt>
    <dgm:pt modelId="{58B269F0-DBA3-4AC9-8D8B-D7DBF60EC546}" type="sibTrans" cxnId="{89EE20E5-B558-40DA-B6D1-8182111BF709}">
      <dgm:prSet/>
      <dgm:spPr/>
      <dgm:t>
        <a:bodyPr/>
        <a:lstStyle/>
        <a:p>
          <a:endParaRPr lang="en-US"/>
        </a:p>
      </dgm:t>
    </dgm:pt>
    <dgm:pt modelId="{54E6EC41-B17E-4D07-AD33-5D99B8450D52}">
      <dgm:prSet/>
      <dgm:spPr/>
      <dgm:t>
        <a:bodyPr/>
        <a:lstStyle/>
        <a:p>
          <a:pPr>
            <a:lnSpc>
              <a:spcPct val="100000"/>
            </a:lnSpc>
            <a:defRPr b="1"/>
          </a:pPr>
          <a:r>
            <a:rPr lang="en-US"/>
            <a:t>For more information on U.S Copyright law go to:</a:t>
          </a:r>
        </a:p>
      </dgm:t>
    </dgm:pt>
    <dgm:pt modelId="{E11F862F-717D-433C-9AC2-D3248E71E185}" type="parTrans" cxnId="{154C7D9F-FB62-45BF-A690-B14413C6FE47}">
      <dgm:prSet/>
      <dgm:spPr/>
      <dgm:t>
        <a:bodyPr/>
        <a:lstStyle/>
        <a:p>
          <a:endParaRPr lang="en-US"/>
        </a:p>
      </dgm:t>
    </dgm:pt>
    <dgm:pt modelId="{4752B629-B79A-436B-BD7C-410BB39D265A}" type="sibTrans" cxnId="{154C7D9F-FB62-45BF-A690-B14413C6FE47}">
      <dgm:prSet/>
      <dgm:spPr/>
      <dgm:t>
        <a:bodyPr/>
        <a:lstStyle/>
        <a:p>
          <a:endParaRPr lang="en-US"/>
        </a:p>
      </dgm:t>
    </dgm:pt>
    <dgm:pt modelId="{6CCA8B85-46BD-46E1-9521-51AF4CE5BDFE}">
      <dgm:prSet/>
      <dgm:spPr/>
      <dgm:t>
        <a:bodyPr/>
        <a:lstStyle/>
        <a:p>
          <a:pPr>
            <a:lnSpc>
              <a:spcPct val="100000"/>
            </a:lnSpc>
          </a:pPr>
          <a:r>
            <a:rPr lang="en-US">
              <a:hlinkClick xmlns:r="http://schemas.openxmlformats.org/officeDocument/2006/relationships" r:id="rId2"/>
            </a:rPr>
            <a:t>http://lcweb.loc.gov/copyright/</a:t>
          </a:r>
          <a:endParaRPr lang="en-US"/>
        </a:p>
      </dgm:t>
    </dgm:pt>
    <dgm:pt modelId="{0157B4A5-FF3B-4A8F-8025-3038C5A66563}" type="parTrans" cxnId="{D87B4DE1-97BA-400F-A311-3042606AF67D}">
      <dgm:prSet/>
      <dgm:spPr/>
      <dgm:t>
        <a:bodyPr/>
        <a:lstStyle/>
        <a:p>
          <a:endParaRPr lang="en-US"/>
        </a:p>
      </dgm:t>
    </dgm:pt>
    <dgm:pt modelId="{1D5F99D7-A283-4049-95D9-6C06017A80D6}" type="sibTrans" cxnId="{D87B4DE1-97BA-400F-A311-3042606AF67D}">
      <dgm:prSet/>
      <dgm:spPr/>
      <dgm:t>
        <a:bodyPr/>
        <a:lstStyle/>
        <a:p>
          <a:endParaRPr lang="en-US"/>
        </a:p>
      </dgm:t>
    </dgm:pt>
    <dgm:pt modelId="{4432C792-B5AC-4744-8C43-E3FF4361D599}">
      <dgm:prSet/>
      <dgm:spPr/>
      <dgm:t>
        <a:bodyPr/>
        <a:lstStyle/>
        <a:p>
          <a:pPr>
            <a:lnSpc>
              <a:spcPct val="100000"/>
            </a:lnSpc>
            <a:defRPr b="1"/>
          </a:pPr>
          <a:r>
            <a:rPr lang="en-US" b="1" u="sng"/>
            <a:t>Do Not Download Copyrighted Material </a:t>
          </a:r>
          <a:r>
            <a:rPr lang="en-US"/>
            <a:t>(including movies, music, etc.) </a:t>
          </a:r>
          <a:r>
            <a:rPr lang="en-US" b="1" u="sng"/>
            <a:t>Without Appropriate Permission</a:t>
          </a:r>
          <a:r>
            <a:rPr lang="en-US"/>
            <a:t>.</a:t>
          </a:r>
        </a:p>
      </dgm:t>
    </dgm:pt>
    <dgm:pt modelId="{5BDFD9DB-1B3A-408C-875C-52C756B3C172}" type="parTrans" cxnId="{7CF05F89-8713-4A57-B8E1-A3D0E1372B13}">
      <dgm:prSet/>
      <dgm:spPr/>
      <dgm:t>
        <a:bodyPr/>
        <a:lstStyle/>
        <a:p>
          <a:endParaRPr lang="en-US"/>
        </a:p>
      </dgm:t>
    </dgm:pt>
    <dgm:pt modelId="{4334CC05-0B2D-44B6-88B9-F1006F273ACB}" type="sibTrans" cxnId="{7CF05F89-8713-4A57-B8E1-A3D0E1372B13}">
      <dgm:prSet/>
      <dgm:spPr/>
      <dgm:t>
        <a:bodyPr/>
        <a:lstStyle/>
        <a:p>
          <a:endParaRPr lang="en-US"/>
        </a:p>
      </dgm:t>
    </dgm:pt>
    <dgm:pt modelId="{AB5FB276-F017-4A11-B0B1-2BD262B227BD}" type="pres">
      <dgm:prSet presAssocID="{96E2A3C2-98AB-4DEE-BC84-D157AF9DE06D}" presName="root" presStyleCnt="0">
        <dgm:presLayoutVars>
          <dgm:dir/>
          <dgm:resizeHandles val="exact"/>
        </dgm:presLayoutVars>
      </dgm:prSet>
      <dgm:spPr/>
    </dgm:pt>
    <dgm:pt modelId="{0293AFA6-BAB9-4D61-976B-E700819C6616}" type="pres">
      <dgm:prSet presAssocID="{BFD19164-C671-4697-820D-49A7C66B92F7}" presName="compNode" presStyleCnt="0"/>
      <dgm:spPr/>
    </dgm:pt>
    <dgm:pt modelId="{A25F127D-727A-47C6-B9D5-25CB0E2ED5C2}" type="pres">
      <dgm:prSet presAssocID="{BFD19164-C671-4697-820D-49A7C66B92F7}"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D0D81590-B57F-4395-98EC-9A27DBC1D0A3}" type="pres">
      <dgm:prSet presAssocID="{BFD19164-C671-4697-820D-49A7C66B92F7}" presName="iconSpace" presStyleCnt="0"/>
      <dgm:spPr/>
    </dgm:pt>
    <dgm:pt modelId="{82D1FAD5-76B1-4123-B192-1896F38A1AA5}" type="pres">
      <dgm:prSet presAssocID="{BFD19164-C671-4697-820D-49A7C66B92F7}" presName="parTx" presStyleLbl="revTx" presStyleIdx="0" presStyleCnt="10">
        <dgm:presLayoutVars>
          <dgm:chMax val="0"/>
          <dgm:chPref val="0"/>
        </dgm:presLayoutVars>
      </dgm:prSet>
      <dgm:spPr/>
    </dgm:pt>
    <dgm:pt modelId="{A3943E6D-3827-4739-AE84-BC7AAC326075}" type="pres">
      <dgm:prSet presAssocID="{BFD19164-C671-4697-820D-49A7C66B92F7}" presName="txSpace" presStyleCnt="0"/>
      <dgm:spPr/>
    </dgm:pt>
    <dgm:pt modelId="{73AF3F95-E0B5-4266-B9B2-E2DD09457949}" type="pres">
      <dgm:prSet presAssocID="{BFD19164-C671-4697-820D-49A7C66B92F7}" presName="desTx" presStyleLbl="revTx" presStyleIdx="1" presStyleCnt="10" custLinFactY="-34333" custLinFactNeighborX="-506" custLinFactNeighborY="-100000">
        <dgm:presLayoutVars/>
      </dgm:prSet>
      <dgm:spPr/>
    </dgm:pt>
    <dgm:pt modelId="{E4ED0BF4-3AA1-4F43-959B-BE4431399364}" type="pres">
      <dgm:prSet presAssocID="{FDBB5F44-8583-4D42-866D-E3C8AA4CB78D}" presName="sibTrans" presStyleCnt="0"/>
      <dgm:spPr/>
    </dgm:pt>
    <dgm:pt modelId="{F0A1EDE4-AA63-4B17-AFE5-DE2EFEC3477F}" type="pres">
      <dgm:prSet presAssocID="{C964DA4D-7FF4-4A16-B39D-BF34A9A2A949}" presName="compNode" presStyleCnt="0"/>
      <dgm:spPr/>
    </dgm:pt>
    <dgm:pt modelId="{BDAF6994-FA3A-4A89-9BAC-4A9A045AFA6A}" type="pres">
      <dgm:prSet presAssocID="{C964DA4D-7FF4-4A16-B39D-BF34A9A2A949}"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C09CA08-091E-4882-ADE8-B4BF5BF22D3C}" type="pres">
      <dgm:prSet presAssocID="{C964DA4D-7FF4-4A16-B39D-BF34A9A2A949}" presName="iconSpace" presStyleCnt="0"/>
      <dgm:spPr/>
    </dgm:pt>
    <dgm:pt modelId="{E2EFCBE7-0C94-40FB-B241-2ED6195EF693}" type="pres">
      <dgm:prSet presAssocID="{C964DA4D-7FF4-4A16-B39D-BF34A9A2A949}" presName="parTx" presStyleLbl="revTx" presStyleIdx="2" presStyleCnt="10">
        <dgm:presLayoutVars>
          <dgm:chMax val="0"/>
          <dgm:chPref val="0"/>
        </dgm:presLayoutVars>
      </dgm:prSet>
      <dgm:spPr/>
    </dgm:pt>
    <dgm:pt modelId="{76C53733-D3DE-49F8-8966-6F7039A08C36}" type="pres">
      <dgm:prSet presAssocID="{C964DA4D-7FF4-4A16-B39D-BF34A9A2A949}" presName="txSpace" presStyleCnt="0"/>
      <dgm:spPr/>
    </dgm:pt>
    <dgm:pt modelId="{E8ABE062-E1F5-4E6F-B298-88F66D244613}" type="pres">
      <dgm:prSet presAssocID="{C964DA4D-7FF4-4A16-B39D-BF34A9A2A949}" presName="desTx" presStyleLbl="revTx" presStyleIdx="3" presStyleCnt="10">
        <dgm:presLayoutVars/>
      </dgm:prSet>
      <dgm:spPr/>
    </dgm:pt>
    <dgm:pt modelId="{56973C11-D818-4CA0-AF92-F1646F165ED5}" type="pres">
      <dgm:prSet presAssocID="{B855A3B9-7AA3-46A8-8FAC-2F0FF2DB6521}" presName="sibTrans" presStyleCnt="0"/>
      <dgm:spPr/>
    </dgm:pt>
    <dgm:pt modelId="{CFBF6784-0927-4F67-90A2-70A5EA28CC86}" type="pres">
      <dgm:prSet presAssocID="{35AC36C6-7664-42CC-BB0E-6BCAFBF23A00}" presName="compNode" presStyleCnt="0"/>
      <dgm:spPr/>
    </dgm:pt>
    <dgm:pt modelId="{1D575CCC-8809-400B-BCEE-57C3F6EA0E18}" type="pres">
      <dgm:prSet presAssocID="{35AC36C6-7664-42CC-BB0E-6BCAFBF23A00}"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7DE05736-B6AC-4279-A46F-E6E3AF0887A2}" type="pres">
      <dgm:prSet presAssocID="{35AC36C6-7664-42CC-BB0E-6BCAFBF23A00}" presName="iconSpace" presStyleCnt="0"/>
      <dgm:spPr/>
    </dgm:pt>
    <dgm:pt modelId="{2FB57679-0D3F-4464-876C-3434A8258F5C}" type="pres">
      <dgm:prSet presAssocID="{35AC36C6-7664-42CC-BB0E-6BCAFBF23A00}" presName="parTx" presStyleLbl="revTx" presStyleIdx="4" presStyleCnt="10">
        <dgm:presLayoutVars>
          <dgm:chMax val="0"/>
          <dgm:chPref val="0"/>
        </dgm:presLayoutVars>
      </dgm:prSet>
      <dgm:spPr/>
    </dgm:pt>
    <dgm:pt modelId="{A3F50E1F-777B-4510-BE0B-79D4D0B13556}" type="pres">
      <dgm:prSet presAssocID="{35AC36C6-7664-42CC-BB0E-6BCAFBF23A00}" presName="txSpace" presStyleCnt="0"/>
      <dgm:spPr/>
    </dgm:pt>
    <dgm:pt modelId="{FBCEC268-2009-4746-AC1F-319353D92656}" type="pres">
      <dgm:prSet presAssocID="{35AC36C6-7664-42CC-BB0E-6BCAFBF23A00}" presName="desTx" presStyleLbl="revTx" presStyleIdx="5" presStyleCnt="10">
        <dgm:presLayoutVars/>
      </dgm:prSet>
      <dgm:spPr/>
    </dgm:pt>
    <dgm:pt modelId="{1F852F99-6B04-4FBB-BD89-9814E2D133DF}" type="pres">
      <dgm:prSet presAssocID="{032E336C-90B7-454D-BC35-4993719B1D00}" presName="sibTrans" presStyleCnt="0"/>
      <dgm:spPr/>
    </dgm:pt>
    <dgm:pt modelId="{21D479C6-CF26-496E-B2C2-7924ECD1470D}" type="pres">
      <dgm:prSet presAssocID="{54E6EC41-B17E-4D07-AD33-5D99B8450D52}" presName="compNode" presStyleCnt="0"/>
      <dgm:spPr/>
    </dgm:pt>
    <dgm:pt modelId="{5997F4A8-AA3C-4855-A13D-D6EDE64B16C5}" type="pres">
      <dgm:prSet presAssocID="{54E6EC41-B17E-4D07-AD33-5D99B8450D52}"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E8BAA02C-5966-48AC-85AE-DE916C9AC8B5}" type="pres">
      <dgm:prSet presAssocID="{54E6EC41-B17E-4D07-AD33-5D99B8450D52}" presName="iconSpace" presStyleCnt="0"/>
      <dgm:spPr/>
    </dgm:pt>
    <dgm:pt modelId="{78A081B7-2728-4C91-869D-DE9CCAF67E27}" type="pres">
      <dgm:prSet presAssocID="{54E6EC41-B17E-4D07-AD33-5D99B8450D52}" presName="parTx" presStyleLbl="revTx" presStyleIdx="6" presStyleCnt="10">
        <dgm:presLayoutVars>
          <dgm:chMax val="0"/>
          <dgm:chPref val="0"/>
        </dgm:presLayoutVars>
      </dgm:prSet>
      <dgm:spPr/>
    </dgm:pt>
    <dgm:pt modelId="{5B2A50BC-74BA-4A24-A5BA-C472DE41E1E9}" type="pres">
      <dgm:prSet presAssocID="{54E6EC41-B17E-4D07-AD33-5D99B8450D52}" presName="txSpace" presStyleCnt="0"/>
      <dgm:spPr/>
    </dgm:pt>
    <dgm:pt modelId="{BD6F7FA7-BA33-4884-8AC3-6F69AD7F360B}" type="pres">
      <dgm:prSet presAssocID="{54E6EC41-B17E-4D07-AD33-5D99B8450D52}" presName="desTx" presStyleLbl="revTx" presStyleIdx="7" presStyleCnt="10">
        <dgm:presLayoutVars/>
      </dgm:prSet>
      <dgm:spPr/>
    </dgm:pt>
    <dgm:pt modelId="{8B15C78E-BC57-4099-BB00-E4A93CC624F4}" type="pres">
      <dgm:prSet presAssocID="{4752B629-B79A-436B-BD7C-410BB39D265A}" presName="sibTrans" presStyleCnt="0"/>
      <dgm:spPr/>
    </dgm:pt>
    <dgm:pt modelId="{0AF8407A-302A-40B3-B520-CF6F65C5D750}" type="pres">
      <dgm:prSet presAssocID="{4432C792-B5AC-4744-8C43-E3FF4361D599}" presName="compNode" presStyleCnt="0"/>
      <dgm:spPr/>
    </dgm:pt>
    <dgm:pt modelId="{5CD6EA68-71B9-4118-A2DD-2EA0C961EE67}" type="pres">
      <dgm:prSet presAssocID="{4432C792-B5AC-4744-8C43-E3FF4361D599}"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usic"/>
        </a:ext>
      </dgm:extLst>
    </dgm:pt>
    <dgm:pt modelId="{E718C78D-2B59-4731-8119-371A7EFA4CDF}" type="pres">
      <dgm:prSet presAssocID="{4432C792-B5AC-4744-8C43-E3FF4361D599}" presName="iconSpace" presStyleCnt="0"/>
      <dgm:spPr/>
    </dgm:pt>
    <dgm:pt modelId="{587D4798-7C1D-416F-B9DA-64A0EE95BEFF}" type="pres">
      <dgm:prSet presAssocID="{4432C792-B5AC-4744-8C43-E3FF4361D599}" presName="parTx" presStyleLbl="revTx" presStyleIdx="8" presStyleCnt="10">
        <dgm:presLayoutVars>
          <dgm:chMax val="0"/>
          <dgm:chPref val="0"/>
        </dgm:presLayoutVars>
      </dgm:prSet>
      <dgm:spPr/>
    </dgm:pt>
    <dgm:pt modelId="{0B97BFD7-E694-425A-9749-4082A2B9B20D}" type="pres">
      <dgm:prSet presAssocID="{4432C792-B5AC-4744-8C43-E3FF4361D599}" presName="txSpace" presStyleCnt="0"/>
      <dgm:spPr/>
    </dgm:pt>
    <dgm:pt modelId="{03CE49EB-2CAF-49A8-8577-00EE7058FA0B}" type="pres">
      <dgm:prSet presAssocID="{4432C792-B5AC-4744-8C43-E3FF4361D599}" presName="desTx" presStyleLbl="revTx" presStyleIdx="9" presStyleCnt="10">
        <dgm:presLayoutVars/>
      </dgm:prSet>
      <dgm:spPr/>
    </dgm:pt>
  </dgm:ptLst>
  <dgm:cxnLst>
    <dgm:cxn modelId="{99C9FA19-A427-A041-AF53-DE1DE5EBAE76}" type="presOf" srcId="{54E6EC41-B17E-4D07-AD33-5D99B8450D52}" destId="{78A081B7-2728-4C91-869D-DE9CCAF67E27}" srcOrd="0" destOrd="0" presId="urn:microsoft.com/office/officeart/2018/2/layout/IconLabelDescriptionList"/>
    <dgm:cxn modelId="{25153222-1980-49ED-BF6B-F745383C026F}" srcId="{BFD19164-C671-4697-820D-49A7C66B92F7}" destId="{1D52AD43-BB84-4FEA-8B26-15D485466157}" srcOrd="0" destOrd="0" parTransId="{773BF187-5F93-448F-BC1F-384268DD63AB}" sibTransId="{C78C29E1-5D2A-4C2E-800C-1DD63A758A28}"/>
    <dgm:cxn modelId="{C1479735-CEBE-49CE-A2AD-384976266ADA}" srcId="{96E2A3C2-98AB-4DEE-BC84-D157AF9DE06D}" destId="{BFD19164-C671-4697-820D-49A7C66B92F7}" srcOrd="0" destOrd="0" parTransId="{61941449-56A4-4AD4-BC36-F5806026C954}" sibTransId="{FDBB5F44-8583-4D42-866D-E3C8AA4CB78D}"/>
    <dgm:cxn modelId="{063E273C-3746-6F48-B741-CD68E8B697A3}" type="presOf" srcId="{4432C792-B5AC-4744-8C43-E3FF4361D599}" destId="{587D4798-7C1D-416F-B9DA-64A0EE95BEFF}" srcOrd="0" destOrd="0" presId="urn:microsoft.com/office/officeart/2018/2/layout/IconLabelDescriptionList"/>
    <dgm:cxn modelId="{6E145855-07F8-4D45-8C03-47A1B6A1F599}" type="presOf" srcId="{C964DA4D-7FF4-4A16-B39D-BF34A9A2A949}" destId="{E2EFCBE7-0C94-40FB-B241-2ED6195EF693}" srcOrd="0" destOrd="0" presId="urn:microsoft.com/office/officeart/2018/2/layout/IconLabelDescriptionList"/>
    <dgm:cxn modelId="{28D39155-F27A-D544-B09A-ACC574B865B7}" type="presOf" srcId="{35AC36C6-7664-42CC-BB0E-6BCAFBF23A00}" destId="{2FB57679-0D3F-4464-876C-3434A8258F5C}" srcOrd="0" destOrd="0" presId="urn:microsoft.com/office/officeart/2018/2/layout/IconLabelDescriptionList"/>
    <dgm:cxn modelId="{7CF05F89-8713-4A57-B8E1-A3D0E1372B13}" srcId="{96E2A3C2-98AB-4DEE-BC84-D157AF9DE06D}" destId="{4432C792-B5AC-4744-8C43-E3FF4361D599}" srcOrd="4" destOrd="0" parTransId="{5BDFD9DB-1B3A-408C-875C-52C756B3C172}" sibTransId="{4334CC05-0B2D-44B6-88B9-F1006F273ACB}"/>
    <dgm:cxn modelId="{154C7D9F-FB62-45BF-A690-B14413C6FE47}" srcId="{96E2A3C2-98AB-4DEE-BC84-D157AF9DE06D}" destId="{54E6EC41-B17E-4D07-AD33-5D99B8450D52}" srcOrd="3" destOrd="0" parTransId="{E11F862F-717D-433C-9AC2-D3248E71E185}" sibTransId="{4752B629-B79A-436B-BD7C-410BB39D265A}"/>
    <dgm:cxn modelId="{0864C7A8-CF25-8B41-A8D9-FD124D8807C0}" type="presOf" srcId="{BFD19164-C671-4697-820D-49A7C66B92F7}" destId="{82D1FAD5-76B1-4123-B192-1896F38A1AA5}" srcOrd="0" destOrd="0" presId="urn:microsoft.com/office/officeart/2018/2/layout/IconLabelDescriptionList"/>
    <dgm:cxn modelId="{04FC02C1-CE67-2845-9D47-17251FF1198C}" type="presOf" srcId="{96E2A3C2-98AB-4DEE-BC84-D157AF9DE06D}" destId="{AB5FB276-F017-4A11-B0B1-2BD262B227BD}" srcOrd="0" destOrd="0" presId="urn:microsoft.com/office/officeart/2018/2/layout/IconLabelDescriptionList"/>
    <dgm:cxn modelId="{BB660ADD-29D6-4119-AC04-D2ACC5BEC977}" srcId="{96E2A3C2-98AB-4DEE-BC84-D157AF9DE06D}" destId="{C964DA4D-7FF4-4A16-B39D-BF34A9A2A949}" srcOrd="1" destOrd="0" parTransId="{3AE15EA0-9B49-4747-A978-064E8C289FBD}" sibTransId="{B855A3B9-7AA3-46A8-8FAC-2F0FF2DB6521}"/>
    <dgm:cxn modelId="{8FECA3DD-2885-2946-8DBA-C6014155ADCF}" type="presOf" srcId="{A0D1F31A-7FAC-45B1-869C-63B8499A7649}" destId="{FBCEC268-2009-4746-AC1F-319353D92656}" srcOrd="0" destOrd="0" presId="urn:microsoft.com/office/officeart/2018/2/layout/IconLabelDescriptionList"/>
    <dgm:cxn modelId="{D87B4DE1-97BA-400F-A311-3042606AF67D}" srcId="{54E6EC41-B17E-4D07-AD33-5D99B8450D52}" destId="{6CCA8B85-46BD-46E1-9521-51AF4CE5BDFE}" srcOrd="0" destOrd="0" parTransId="{0157B4A5-FF3B-4A8F-8025-3038C5A66563}" sibTransId="{1D5F99D7-A283-4049-95D9-6C06017A80D6}"/>
    <dgm:cxn modelId="{89EE20E5-B558-40DA-B6D1-8182111BF709}" srcId="{35AC36C6-7664-42CC-BB0E-6BCAFBF23A00}" destId="{A0D1F31A-7FAC-45B1-869C-63B8499A7649}" srcOrd="0" destOrd="0" parTransId="{9882402E-00E7-444A-8573-2C2088EB1FD3}" sibTransId="{58B269F0-DBA3-4AC9-8D8B-D7DBF60EC546}"/>
    <dgm:cxn modelId="{D9FC1AF1-8896-40EA-BC06-6057C4CDCC6F}" srcId="{96E2A3C2-98AB-4DEE-BC84-D157AF9DE06D}" destId="{35AC36C6-7664-42CC-BB0E-6BCAFBF23A00}" srcOrd="2" destOrd="0" parTransId="{64605C4C-9DEC-4222-9BDA-1D54DBCA4F87}" sibTransId="{032E336C-90B7-454D-BC35-4993719B1D00}"/>
    <dgm:cxn modelId="{A13836F5-197D-3C4B-A4FE-397AF831EA9B}" type="presOf" srcId="{6CCA8B85-46BD-46E1-9521-51AF4CE5BDFE}" destId="{BD6F7FA7-BA33-4884-8AC3-6F69AD7F360B}" srcOrd="0" destOrd="0" presId="urn:microsoft.com/office/officeart/2018/2/layout/IconLabelDescriptionList"/>
    <dgm:cxn modelId="{6475A7FB-B6D5-354A-A3C9-BE71809FD900}" type="presOf" srcId="{1D52AD43-BB84-4FEA-8B26-15D485466157}" destId="{73AF3F95-E0B5-4266-B9B2-E2DD09457949}" srcOrd="0" destOrd="0" presId="urn:microsoft.com/office/officeart/2018/2/layout/IconLabelDescriptionList"/>
    <dgm:cxn modelId="{75E89C96-A891-974B-921A-8ED242CD66D3}" type="presParOf" srcId="{AB5FB276-F017-4A11-B0B1-2BD262B227BD}" destId="{0293AFA6-BAB9-4D61-976B-E700819C6616}" srcOrd="0" destOrd="0" presId="urn:microsoft.com/office/officeart/2018/2/layout/IconLabelDescriptionList"/>
    <dgm:cxn modelId="{8D2D731C-AAE2-194E-9E04-D0D6AE32036A}" type="presParOf" srcId="{0293AFA6-BAB9-4D61-976B-E700819C6616}" destId="{A25F127D-727A-47C6-B9D5-25CB0E2ED5C2}" srcOrd="0" destOrd="0" presId="urn:microsoft.com/office/officeart/2018/2/layout/IconLabelDescriptionList"/>
    <dgm:cxn modelId="{20811F40-1EF6-564C-9E8D-504B19FC6A97}" type="presParOf" srcId="{0293AFA6-BAB9-4D61-976B-E700819C6616}" destId="{D0D81590-B57F-4395-98EC-9A27DBC1D0A3}" srcOrd="1" destOrd="0" presId="urn:microsoft.com/office/officeart/2018/2/layout/IconLabelDescriptionList"/>
    <dgm:cxn modelId="{6AC160C9-1C52-1F4C-BDD0-6DBB75B163D1}" type="presParOf" srcId="{0293AFA6-BAB9-4D61-976B-E700819C6616}" destId="{82D1FAD5-76B1-4123-B192-1896F38A1AA5}" srcOrd="2" destOrd="0" presId="urn:microsoft.com/office/officeart/2018/2/layout/IconLabelDescriptionList"/>
    <dgm:cxn modelId="{A0A7E651-2253-F143-AF12-2557AB6E731C}" type="presParOf" srcId="{0293AFA6-BAB9-4D61-976B-E700819C6616}" destId="{A3943E6D-3827-4739-AE84-BC7AAC326075}" srcOrd="3" destOrd="0" presId="urn:microsoft.com/office/officeart/2018/2/layout/IconLabelDescriptionList"/>
    <dgm:cxn modelId="{2450C664-C38B-3A4D-9BF4-1821B980DC4E}" type="presParOf" srcId="{0293AFA6-BAB9-4D61-976B-E700819C6616}" destId="{73AF3F95-E0B5-4266-B9B2-E2DD09457949}" srcOrd="4" destOrd="0" presId="urn:microsoft.com/office/officeart/2018/2/layout/IconLabelDescriptionList"/>
    <dgm:cxn modelId="{2AF0A553-D3D3-5D44-8A02-C47B60D2D328}" type="presParOf" srcId="{AB5FB276-F017-4A11-B0B1-2BD262B227BD}" destId="{E4ED0BF4-3AA1-4F43-959B-BE4431399364}" srcOrd="1" destOrd="0" presId="urn:microsoft.com/office/officeart/2018/2/layout/IconLabelDescriptionList"/>
    <dgm:cxn modelId="{25BC6817-EF96-494B-BCF4-2834D94E393A}" type="presParOf" srcId="{AB5FB276-F017-4A11-B0B1-2BD262B227BD}" destId="{F0A1EDE4-AA63-4B17-AFE5-DE2EFEC3477F}" srcOrd="2" destOrd="0" presId="urn:microsoft.com/office/officeart/2018/2/layout/IconLabelDescriptionList"/>
    <dgm:cxn modelId="{D45B90EF-D4F5-844B-BCFB-4D6E6E49D4EB}" type="presParOf" srcId="{F0A1EDE4-AA63-4B17-AFE5-DE2EFEC3477F}" destId="{BDAF6994-FA3A-4A89-9BAC-4A9A045AFA6A}" srcOrd="0" destOrd="0" presId="urn:microsoft.com/office/officeart/2018/2/layout/IconLabelDescriptionList"/>
    <dgm:cxn modelId="{7818289D-2969-8044-9C96-73F72054A189}" type="presParOf" srcId="{F0A1EDE4-AA63-4B17-AFE5-DE2EFEC3477F}" destId="{CC09CA08-091E-4882-ADE8-B4BF5BF22D3C}" srcOrd="1" destOrd="0" presId="urn:microsoft.com/office/officeart/2018/2/layout/IconLabelDescriptionList"/>
    <dgm:cxn modelId="{23AB0939-20B8-7E4C-B3C0-B9C1C0FEA06B}" type="presParOf" srcId="{F0A1EDE4-AA63-4B17-AFE5-DE2EFEC3477F}" destId="{E2EFCBE7-0C94-40FB-B241-2ED6195EF693}" srcOrd="2" destOrd="0" presId="urn:microsoft.com/office/officeart/2018/2/layout/IconLabelDescriptionList"/>
    <dgm:cxn modelId="{8F4D4BFA-215B-C04D-B593-45F9F5CE6EDC}" type="presParOf" srcId="{F0A1EDE4-AA63-4B17-AFE5-DE2EFEC3477F}" destId="{76C53733-D3DE-49F8-8966-6F7039A08C36}" srcOrd="3" destOrd="0" presId="urn:microsoft.com/office/officeart/2018/2/layout/IconLabelDescriptionList"/>
    <dgm:cxn modelId="{4E15968D-F859-7343-9417-7AA4F3D4DC41}" type="presParOf" srcId="{F0A1EDE4-AA63-4B17-AFE5-DE2EFEC3477F}" destId="{E8ABE062-E1F5-4E6F-B298-88F66D244613}" srcOrd="4" destOrd="0" presId="urn:microsoft.com/office/officeart/2018/2/layout/IconLabelDescriptionList"/>
    <dgm:cxn modelId="{C48EDB40-3798-5346-9898-538FB5D9E629}" type="presParOf" srcId="{AB5FB276-F017-4A11-B0B1-2BD262B227BD}" destId="{56973C11-D818-4CA0-AF92-F1646F165ED5}" srcOrd="3" destOrd="0" presId="urn:microsoft.com/office/officeart/2018/2/layout/IconLabelDescriptionList"/>
    <dgm:cxn modelId="{6343A5AA-92EA-7D42-A360-54297F7BE99A}" type="presParOf" srcId="{AB5FB276-F017-4A11-B0B1-2BD262B227BD}" destId="{CFBF6784-0927-4F67-90A2-70A5EA28CC86}" srcOrd="4" destOrd="0" presId="urn:microsoft.com/office/officeart/2018/2/layout/IconLabelDescriptionList"/>
    <dgm:cxn modelId="{7E56C5DA-F80B-EB4A-971E-640FE539848B}" type="presParOf" srcId="{CFBF6784-0927-4F67-90A2-70A5EA28CC86}" destId="{1D575CCC-8809-400B-BCEE-57C3F6EA0E18}" srcOrd="0" destOrd="0" presId="urn:microsoft.com/office/officeart/2018/2/layout/IconLabelDescriptionList"/>
    <dgm:cxn modelId="{07AEE808-8C72-0445-9A7C-17C24EED0547}" type="presParOf" srcId="{CFBF6784-0927-4F67-90A2-70A5EA28CC86}" destId="{7DE05736-B6AC-4279-A46F-E6E3AF0887A2}" srcOrd="1" destOrd="0" presId="urn:microsoft.com/office/officeart/2018/2/layout/IconLabelDescriptionList"/>
    <dgm:cxn modelId="{963F16CE-DFD3-124B-86F1-031A9F3EA3FA}" type="presParOf" srcId="{CFBF6784-0927-4F67-90A2-70A5EA28CC86}" destId="{2FB57679-0D3F-4464-876C-3434A8258F5C}" srcOrd="2" destOrd="0" presId="urn:microsoft.com/office/officeart/2018/2/layout/IconLabelDescriptionList"/>
    <dgm:cxn modelId="{37431D09-D570-5D48-A23E-5E5EA5923F5F}" type="presParOf" srcId="{CFBF6784-0927-4F67-90A2-70A5EA28CC86}" destId="{A3F50E1F-777B-4510-BE0B-79D4D0B13556}" srcOrd="3" destOrd="0" presId="urn:microsoft.com/office/officeart/2018/2/layout/IconLabelDescriptionList"/>
    <dgm:cxn modelId="{22D76506-69D0-2A4C-83AF-D4E692220151}" type="presParOf" srcId="{CFBF6784-0927-4F67-90A2-70A5EA28CC86}" destId="{FBCEC268-2009-4746-AC1F-319353D92656}" srcOrd="4" destOrd="0" presId="urn:microsoft.com/office/officeart/2018/2/layout/IconLabelDescriptionList"/>
    <dgm:cxn modelId="{B37B5E50-41F3-A645-A670-A0FACAE7C985}" type="presParOf" srcId="{AB5FB276-F017-4A11-B0B1-2BD262B227BD}" destId="{1F852F99-6B04-4FBB-BD89-9814E2D133DF}" srcOrd="5" destOrd="0" presId="urn:microsoft.com/office/officeart/2018/2/layout/IconLabelDescriptionList"/>
    <dgm:cxn modelId="{951D8D1B-F5FC-D443-ABDF-0A8A3F4CB5B9}" type="presParOf" srcId="{AB5FB276-F017-4A11-B0B1-2BD262B227BD}" destId="{21D479C6-CF26-496E-B2C2-7924ECD1470D}" srcOrd="6" destOrd="0" presId="urn:microsoft.com/office/officeart/2018/2/layout/IconLabelDescriptionList"/>
    <dgm:cxn modelId="{77AF7964-122A-0149-9AB6-A62A2E3F83CD}" type="presParOf" srcId="{21D479C6-CF26-496E-B2C2-7924ECD1470D}" destId="{5997F4A8-AA3C-4855-A13D-D6EDE64B16C5}" srcOrd="0" destOrd="0" presId="urn:microsoft.com/office/officeart/2018/2/layout/IconLabelDescriptionList"/>
    <dgm:cxn modelId="{9AE8124B-4010-CA4F-9836-5A03DFE1AD5E}" type="presParOf" srcId="{21D479C6-CF26-496E-B2C2-7924ECD1470D}" destId="{E8BAA02C-5966-48AC-85AE-DE916C9AC8B5}" srcOrd="1" destOrd="0" presId="urn:microsoft.com/office/officeart/2018/2/layout/IconLabelDescriptionList"/>
    <dgm:cxn modelId="{AC069A48-620A-1B48-B719-AB82E9D53230}" type="presParOf" srcId="{21D479C6-CF26-496E-B2C2-7924ECD1470D}" destId="{78A081B7-2728-4C91-869D-DE9CCAF67E27}" srcOrd="2" destOrd="0" presId="urn:microsoft.com/office/officeart/2018/2/layout/IconLabelDescriptionList"/>
    <dgm:cxn modelId="{8846CF28-320E-4245-AE1F-82034F4920D2}" type="presParOf" srcId="{21D479C6-CF26-496E-B2C2-7924ECD1470D}" destId="{5B2A50BC-74BA-4A24-A5BA-C472DE41E1E9}" srcOrd="3" destOrd="0" presId="urn:microsoft.com/office/officeart/2018/2/layout/IconLabelDescriptionList"/>
    <dgm:cxn modelId="{2851E0B2-20D4-6444-A0A2-E8A825BCC9F6}" type="presParOf" srcId="{21D479C6-CF26-496E-B2C2-7924ECD1470D}" destId="{BD6F7FA7-BA33-4884-8AC3-6F69AD7F360B}" srcOrd="4" destOrd="0" presId="urn:microsoft.com/office/officeart/2018/2/layout/IconLabelDescriptionList"/>
    <dgm:cxn modelId="{78CED3B7-9B92-754A-906F-49ACAA8FA046}" type="presParOf" srcId="{AB5FB276-F017-4A11-B0B1-2BD262B227BD}" destId="{8B15C78E-BC57-4099-BB00-E4A93CC624F4}" srcOrd="7" destOrd="0" presId="urn:microsoft.com/office/officeart/2018/2/layout/IconLabelDescriptionList"/>
    <dgm:cxn modelId="{8178F60F-7219-2446-A82A-64EDBD45821F}" type="presParOf" srcId="{AB5FB276-F017-4A11-B0B1-2BD262B227BD}" destId="{0AF8407A-302A-40B3-B520-CF6F65C5D750}" srcOrd="8" destOrd="0" presId="urn:microsoft.com/office/officeart/2018/2/layout/IconLabelDescriptionList"/>
    <dgm:cxn modelId="{03A872BE-C4E0-2E4A-9EA9-1EB80F022C6E}" type="presParOf" srcId="{0AF8407A-302A-40B3-B520-CF6F65C5D750}" destId="{5CD6EA68-71B9-4118-A2DD-2EA0C961EE67}" srcOrd="0" destOrd="0" presId="urn:microsoft.com/office/officeart/2018/2/layout/IconLabelDescriptionList"/>
    <dgm:cxn modelId="{9F301A4B-B809-3344-8FD1-E8B059438B14}" type="presParOf" srcId="{0AF8407A-302A-40B3-B520-CF6F65C5D750}" destId="{E718C78D-2B59-4731-8119-371A7EFA4CDF}" srcOrd="1" destOrd="0" presId="urn:microsoft.com/office/officeart/2018/2/layout/IconLabelDescriptionList"/>
    <dgm:cxn modelId="{248373FD-0BC1-E14D-9419-815E0729D00F}" type="presParOf" srcId="{0AF8407A-302A-40B3-B520-CF6F65C5D750}" destId="{587D4798-7C1D-416F-B9DA-64A0EE95BEFF}" srcOrd="2" destOrd="0" presId="urn:microsoft.com/office/officeart/2018/2/layout/IconLabelDescriptionList"/>
    <dgm:cxn modelId="{7B537E2D-4C8D-3D46-839E-29A82C94A2CB}" type="presParOf" srcId="{0AF8407A-302A-40B3-B520-CF6F65C5D750}" destId="{0B97BFD7-E694-425A-9749-4082A2B9B20D}" srcOrd="3" destOrd="0" presId="urn:microsoft.com/office/officeart/2018/2/layout/IconLabelDescriptionList"/>
    <dgm:cxn modelId="{33C16648-3DDB-944A-9F64-43E667CC37E8}" type="presParOf" srcId="{0AF8407A-302A-40B3-B520-CF6F65C5D750}" destId="{03CE49EB-2CAF-49A8-8577-00EE7058FA0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EB779-2852-4C1C-969A-24CCF54BC64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C1065C-627A-4840-83C3-41015E42C2A4}">
      <dgm:prSet custT="1"/>
      <dgm:spPr/>
      <dgm:t>
        <a:bodyPr/>
        <a:lstStyle/>
        <a:p>
          <a:pPr>
            <a:lnSpc>
              <a:spcPct val="100000"/>
            </a:lnSpc>
          </a:pPr>
          <a:r>
            <a:rPr lang="en-US" sz="2800"/>
            <a:t>Non-linear progression to degree</a:t>
          </a:r>
        </a:p>
      </dgm:t>
    </dgm:pt>
    <dgm:pt modelId="{C456C0D5-6559-470E-B214-92BE8136FDF0}" type="parTrans" cxnId="{FA7C6282-2995-45BD-B57E-2A88303BD563}">
      <dgm:prSet/>
      <dgm:spPr/>
      <dgm:t>
        <a:bodyPr/>
        <a:lstStyle/>
        <a:p>
          <a:endParaRPr lang="en-US" sz="2800"/>
        </a:p>
      </dgm:t>
    </dgm:pt>
    <dgm:pt modelId="{62B45DB1-5EC5-4008-AB99-642E47FE5378}" type="sibTrans" cxnId="{FA7C6282-2995-45BD-B57E-2A88303BD563}">
      <dgm:prSet/>
      <dgm:spPr/>
      <dgm:t>
        <a:bodyPr/>
        <a:lstStyle/>
        <a:p>
          <a:pPr>
            <a:lnSpc>
              <a:spcPct val="100000"/>
            </a:lnSpc>
          </a:pPr>
          <a:endParaRPr lang="en-US" sz="2800"/>
        </a:p>
      </dgm:t>
    </dgm:pt>
    <dgm:pt modelId="{D7A2BC57-A031-45B7-ACA5-F84B826FDE4C}">
      <dgm:prSet custT="1"/>
      <dgm:spPr/>
      <dgm:t>
        <a:bodyPr/>
        <a:lstStyle/>
        <a:p>
          <a:pPr>
            <a:lnSpc>
              <a:spcPct val="100000"/>
            </a:lnSpc>
          </a:pPr>
          <a:r>
            <a:rPr lang="en-US" sz="2800"/>
            <a:t>Problem solving vs information acquisition</a:t>
          </a:r>
        </a:p>
      </dgm:t>
    </dgm:pt>
    <dgm:pt modelId="{FA8303E8-1708-46F8-9C58-28A3085E3547}" type="parTrans" cxnId="{22ACCDA8-BC0E-4E15-98E0-02C36B17A240}">
      <dgm:prSet/>
      <dgm:spPr/>
      <dgm:t>
        <a:bodyPr/>
        <a:lstStyle/>
        <a:p>
          <a:endParaRPr lang="en-US" sz="2800"/>
        </a:p>
      </dgm:t>
    </dgm:pt>
    <dgm:pt modelId="{44158EEE-D709-4D4A-AEDA-4277A34D2E79}" type="sibTrans" cxnId="{22ACCDA8-BC0E-4E15-98E0-02C36B17A240}">
      <dgm:prSet/>
      <dgm:spPr/>
      <dgm:t>
        <a:bodyPr/>
        <a:lstStyle/>
        <a:p>
          <a:pPr>
            <a:lnSpc>
              <a:spcPct val="100000"/>
            </a:lnSpc>
          </a:pPr>
          <a:endParaRPr lang="en-US" sz="2800"/>
        </a:p>
      </dgm:t>
    </dgm:pt>
    <dgm:pt modelId="{3BFDD9C3-4B48-416D-A792-EB183D4170D2}">
      <dgm:prSet custT="1"/>
      <dgm:spPr/>
      <dgm:t>
        <a:bodyPr/>
        <a:lstStyle/>
        <a:p>
          <a:pPr>
            <a:lnSpc>
              <a:spcPct val="100000"/>
            </a:lnSpc>
          </a:pPr>
          <a:r>
            <a:rPr lang="en-US" sz="2800"/>
            <a:t>Active vs Passive listening</a:t>
          </a:r>
        </a:p>
      </dgm:t>
    </dgm:pt>
    <dgm:pt modelId="{102B513F-7D32-478D-927D-42FBD39E92D2}" type="parTrans" cxnId="{04C4C1F4-A0AA-4CC2-B51E-1FEB99A1705A}">
      <dgm:prSet/>
      <dgm:spPr/>
      <dgm:t>
        <a:bodyPr/>
        <a:lstStyle/>
        <a:p>
          <a:endParaRPr lang="en-US" sz="2800"/>
        </a:p>
      </dgm:t>
    </dgm:pt>
    <dgm:pt modelId="{1EB105A7-BEED-4DD8-BF6C-B982E959A095}" type="sibTrans" cxnId="{04C4C1F4-A0AA-4CC2-B51E-1FEB99A1705A}">
      <dgm:prSet/>
      <dgm:spPr/>
      <dgm:t>
        <a:bodyPr/>
        <a:lstStyle/>
        <a:p>
          <a:pPr>
            <a:lnSpc>
              <a:spcPct val="100000"/>
            </a:lnSpc>
          </a:pPr>
          <a:endParaRPr lang="en-US" sz="2800"/>
        </a:p>
      </dgm:t>
    </dgm:pt>
    <dgm:pt modelId="{F57AEFF2-7169-47A3-8030-6C4BEB1E972C}">
      <dgm:prSet custT="1"/>
      <dgm:spPr/>
      <dgm:t>
        <a:bodyPr/>
        <a:lstStyle/>
        <a:p>
          <a:pPr>
            <a:lnSpc>
              <a:spcPct val="100000"/>
            </a:lnSpc>
          </a:pPr>
          <a:r>
            <a:rPr lang="en-US" sz="2800"/>
            <a:t>Interactive learning</a:t>
          </a:r>
        </a:p>
      </dgm:t>
    </dgm:pt>
    <dgm:pt modelId="{E0D40EF8-8BF5-4070-951C-F61FB084947A}" type="parTrans" cxnId="{8147A160-F54B-48D0-97D0-5DC5BE12B078}">
      <dgm:prSet/>
      <dgm:spPr/>
      <dgm:t>
        <a:bodyPr/>
        <a:lstStyle/>
        <a:p>
          <a:endParaRPr lang="en-US" sz="2800"/>
        </a:p>
      </dgm:t>
    </dgm:pt>
    <dgm:pt modelId="{52F9DF17-397D-4834-B912-F7BE2E336FBB}" type="sibTrans" cxnId="{8147A160-F54B-48D0-97D0-5DC5BE12B078}">
      <dgm:prSet/>
      <dgm:spPr/>
      <dgm:t>
        <a:bodyPr/>
        <a:lstStyle/>
        <a:p>
          <a:pPr>
            <a:lnSpc>
              <a:spcPct val="100000"/>
            </a:lnSpc>
          </a:pPr>
          <a:endParaRPr lang="en-US" sz="2800"/>
        </a:p>
      </dgm:t>
    </dgm:pt>
    <dgm:pt modelId="{FBE805BF-B6C4-4746-A207-CFCB6D563F43}">
      <dgm:prSet custT="1"/>
      <dgm:spPr/>
      <dgm:t>
        <a:bodyPr/>
        <a:lstStyle/>
        <a:p>
          <a:pPr>
            <a:lnSpc>
              <a:spcPct val="100000"/>
            </a:lnSpc>
          </a:pPr>
          <a:r>
            <a:rPr lang="en-US" sz="2800"/>
            <a:t>Ask Questions</a:t>
          </a:r>
        </a:p>
      </dgm:t>
    </dgm:pt>
    <dgm:pt modelId="{21807FEF-47A3-43A1-B535-B160B90298E0}" type="parTrans" cxnId="{28588A9A-68C7-4702-9085-4A5B2F149816}">
      <dgm:prSet/>
      <dgm:spPr/>
      <dgm:t>
        <a:bodyPr/>
        <a:lstStyle/>
        <a:p>
          <a:endParaRPr lang="en-US" sz="2800"/>
        </a:p>
      </dgm:t>
    </dgm:pt>
    <dgm:pt modelId="{4611E51F-6C19-45EE-A47A-E7AE2A553BBF}" type="sibTrans" cxnId="{28588A9A-68C7-4702-9085-4A5B2F149816}">
      <dgm:prSet/>
      <dgm:spPr/>
      <dgm:t>
        <a:bodyPr/>
        <a:lstStyle/>
        <a:p>
          <a:pPr>
            <a:lnSpc>
              <a:spcPct val="100000"/>
            </a:lnSpc>
          </a:pPr>
          <a:endParaRPr lang="en-US" sz="2800"/>
        </a:p>
      </dgm:t>
    </dgm:pt>
    <dgm:pt modelId="{F5CC3F37-531C-42F7-8085-2B63799B54BF}">
      <dgm:prSet custT="1"/>
      <dgm:spPr/>
      <dgm:t>
        <a:bodyPr/>
        <a:lstStyle/>
        <a:p>
          <a:pPr>
            <a:lnSpc>
              <a:spcPct val="100000"/>
            </a:lnSpc>
          </a:pPr>
          <a:r>
            <a:rPr lang="en-US" sz="2800"/>
            <a:t>Prepare to experience failure</a:t>
          </a:r>
        </a:p>
      </dgm:t>
    </dgm:pt>
    <dgm:pt modelId="{3CB92C85-14B0-4D31-905E-D5485348ABB7}" type="parTrans" cxnId="{1760F17F-B1AC-4F47-A3B5-DC7A92E45849}">
      <dgm:prSet/>
      <dgm:spPr/>
      <dgm:t>
        <a:bodyPr/>
        <a:lstStyle/>
        <a:p>
          <a:endParaRPr lang="en-US" sz="2800"/>
        </a:p>
      </dgm:t>
    </dgm:pt>
    <dgm:pt modelId="{344D104C-510A-48F4-8FF1-672EA18A8697}" type="sibTrans" cxnId="{1760F17F-B1AC-4F47-A3B5-DC7A92E45849}">
      <dgm:prSet/>
      <dgm:spPr/>
      <dgm:t>
        <a:bodyPr/>
        <a:lstStyle/>
        <a:p>
          <a:endParaRPr lang="en-US" sz="2800"/>
        </a:p>
      </dgm:t>
    </dgm:pt>
    <dgm:pt modelId="{40DDCC3F-AC02-402E-9E20-B7B9EBB5374E}" type="pres">
      <dgm:prSet presAssocID="{4E1EB779-2852-4C1C-969A-24CCF54BC641}" presName="root" presStyleCnt="0">
        <dgm:presLayoutVars>
          <dgm:dir/>
          <dgm:resizeHandles val="exact"/>
        </dgm:presLayoutVars>
      </dgm:prSet>
      <dgm:spPr/>
    </dgm:pt>
    <dgm:pt modelId="{5C52B31C-0AE4-4465-AAD0-4011808394A6}" type="pres">
      <dgm:prSet presAssocID="{4E1EB779-2852-4C1C-969A-24CCF54BC641}" presName="container" presStyleCnt="0">
        <dgm:presLayoutVars>
          <dgm:dir/>
          <dgm:resizeHandles val="exact"/>
        </dgm:presLayoutVars>
      </dgm:prSet>
      <dgm:spPr/>
    </dgm:pt>
    <dgm:pt modelId="{CA154825-00B9-4C89-89A0-30B820AC22DE}" type="pres">
      <dgm:prSet presAssocID="{7DC1065C-627A-4840-83C3-41015E42C2A4}" presName="compNode" presStyleCnt="0"/>
      <dgm:spPr/>
    </dgm:pt>
    <dgm:pt modelId="{68BE2095-D56E-4865-AFFB-FD6A89F77F72}" type="pres">
      <dgm:prSet presAssocID="{7DC1065C-627A-4840-83C3-41015E42C2A4}" presName="iconBgRect" presStyleLbl="bgShp" presStyleIdx="0" presStyleCnt="6"/>
      <dgm:spPr/>
    </dgm:pt>
    <dgm:pt modelId="{E0F42364-6C48-488B-BC3B-C9B59079FEFC}" type="pres">
      <dgm:prSet presAssocID="{7DC1065C-627A-4840-83C3-41015E42C2A4}"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iodic Graph outline"/>
        </a:ext>
      </dgm:extLst>
    </dgm:pt>
    <dgm:pt modelId="{1F4F02B4-9F51-4EC9-AB9C-F610F2221F89}" type="pres">
      <dgm:prSet presAssocID="{7DC1065C-627A-4840-83C3-41015E42C2A4}" presName="spaceRect" presStyleCnt="0"/>
      <dgm:spPr/>
    </dgm:pt>
    <dgm:pt modelId="{A64BE64B-3A8E-49C7-816B-A15D14CF611B}" type="pres">
      <dgm:prSet presAssocID="{7DC1065C-627A-4840-83C3-41015E42C2A4}" presName="textRect" presStyleLbl="revTx" presStyleIdx="0" presStyleCnt="6">
        <dgm:presLayoutVars>
          <dgm:chMax val="1"/>
          <dgm:chPref val="1"/>
        </dgm:presLayoutVars>
      </dgm:prSet>
      <dgm:spPr/>
    </dgm:pt>
    <dgm:pt modelId="{5ED84E97-1361-4319-927E-8D4B5933E205}" type="pres">
      <dgm:prSet presAssocID="{62B45DB1-5EC5-4008-AB99-642E47FE5378}" presName="sibTrans" presStyleLbl="sibTrans2D1" presStyleIdx="0" presStyleCnt="0"/>
      <dgm:spPr/>
    </dgm:pt>
    <dgm:pt modelId="{31878C99-5C9F-4D04-A71B-16F2B9E55086}" type="pres">
      <dgm:prSet presAssocID="{D7A2BC57-A031-45B7-ACA5-F84B826FDE4C}" presName="compNode" presStyleCnt="0"/>
      <dgm:spPr/>
    </dgm:pt>
    <dgm:pt modelId="{0B7A5DFA-B552-45C7-ADF7-FD0B4A84D735}" type="pres">
      <dgm:prSet presAssocID="{D7A2BC57-A031-45B7-ACA5-F84B826FDE4C}" presName="iconBgRect" presStyleLbl="bgShp" presStyleIdx="1" presStyleCnt="6"/>
      <dgm:spPr/>
    </dgm:pt>
    <dgm:pt modelId="{8B611A5B-6D66-4586-B888-F302CFA326A6}" type="pres">
      <dgm:prSet presAssocID="{D7A2BC57-A031-45B7-ACA5-F84B826FDE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Outline"/>
        </a:ext>
      </dgm:extLst>
    </dgm:pt>
    <dgm:pt modelId="{19236E79-982D-44E8-BF71-3966C21897B9}" type="pres">
      <dgm:prSet presAssocID="{D7A2BC57-A031-45B7-ACA5-F84B826FDE4C}" presName="spaceRect" presStyleCnt="0"/>
      <dgm:spPr/>
    </dgm:pt>
    <dgm:pt modelId="{DA434C51-4123-447C-AF33-E531225474CF}" type="pres">
      <dgm:prSet presAssocID="{D7A2BC57-A031-45B7-ACA5-F84B826FDE4C}" presName="textRect" presStyleLbl="revTx" presStyleIdx="1" presStyleCnt="6">
        <dgm:presLayoutVars>
          <dgm:chMax val="1"/>
          <dgm:chPref val="1"/>
        </dgm:presLayoutVars>
      </dgm:prSet>
      <dgm:spPr/>
    </dgm:pt>
    <dgm:pt modelId="{1D3CF004-AA18-4693-85B6-672BDB6A945A}" type="pres">
      <dgm:prSet presAssocID="{44158EEE-D709-4D4A-AEDA-4277A34D2E79}" presName="sibTrans" presStyleLbl="sibTrans2D1" presStyleIdx="0" presStyleCnt="0"/>
      <dgm:spPr/>
    </dgm:pt>
    <dgm:pt modelId="{970FCE78-63F4-4FFB-BBB8-784EDCD71154}" type="pres">
      <dgm:prSet presAssocID="{3BFDD9C3-4B48-416D-A792-EB183D4170D2}" presName="compNode" presStyleCnt="0"/>
      <dgm:spPr/>
    </dgm:pt>
    <dgm:pt modelId="{79D8A79D-8563-45AF-A919-7985A10D1914}" type="pres">
      <dgm:prSet presAssocID="{3BFDD9C3-4B48-416D-A792-EB183D4170D2}" presName="iconBgRect" presStyleLbl="bgShp" presStyleIdx="2" presStyleCnt="6"/>
      <dgm:spPr/>
    </dgm:pt>
    <dgm:pt modelId="{F296C82F-203D-4C49-8039-F3BA3BE09EB7}" type="pres">
      <dgm:prSet presAssocID="{3BFDD9C3-4B48-416D-A792-EB183D4170D2}"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ar with solid fill"/>
        </a:ext>
      </dgm:extLst>
    </dgm:pt>
    <dgm:pt modelId="{A2934E0C-3773-4086-BE2D-D27AE203D83D}" type="pres">
      <dgm:prSet presAssocID="{3BFDD9C3-4B48-416D-A792-EB183D4170D2}" presName="spaceRect" presStyleCnt="0"/>
      <dgm:spPr/>
    </dgm:pt>
    <dgm:pt modelId="{02397CB2-BDC6-478E-A740-CB26AC7A8417}" type="pres">
      <dgm:prSet presAssocID="{3BFDD9C3-4B48-416D-A792-EB183D4170D2}" presName="textRect" presStyleLbl="revTx" presStyleIdx="2" presStyleCnt="6">
        <dgm:presLayoutVars>
          <dgm:chMax val="1"/>
          <dgm:chPref val="1"/>
        </dgm:presLayoutVars>
      </dgm:prSet>
      <dgm:spPr/>
    </dgm:pt>
    <dgm:pt modelId="{B0BD267E-6A2D-4075-AA36-5D81B6745365}" type="pres">
      <dgm:prSet presAssocID="{1EB105A7-BEED-4DD8-BF6C-B982E959A095}" presName="sibTrans" presStyleLbl="sibTrans2D1" presStyleIdx="0" presStyleCnt="0"/>
      <dgm:spPr/>
    </dgm:pt>
    <dgm:pt modelId="{81D229DB-E605-42D1-BED3-A86F9D97F2B1}" type="pres">
      <dgm:prSet presAssocID="{F57AEFF2-7169-47A3-8030-6C4BEB1E972C}" presName="compNode" presStyleCnt="0"/>
      <dgm:spPr/>
    </dgm:pt>
    <dgm:pt modelId="{72D14D9B-A987-412D-9346-4107BFE828C1}" type="pres">
      <dgm:prSet presAssocID="{F57AEFF2-7169-47A3-8030-6C4BEB1E972C}" presName="iconBgRect" presStyleLbl="bgShp" presStyleIdx="3" presStyleCnt="6"/>
      <dgm:spPr/>
    </dgm:pt>
    <dgm:pt modelId="{01581669-4C48-4E45-BB6C-E139FF17E299}" type="pres">
      <dgm:prSet presAssocID="{F57AEFF2-7169-47A3-8030-6C4BEB1E972C}"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ADB6E03F-852C-491D-BDD9-DC3C233AC11E}" type="pres">
      <dgm:prSet presAssocID="{F57AEFF2-7169-47A3-8030-6C4BEB1E972C}" presName="spaceRect" presStyleCnt="0"/>
      <dgm:spPr/>
    </dgm:pt>
    <dgm:pt modelId="{65CB335B-AB51-42F2-AA08-56224A7DA9FD}" type="pres">
      <dgm:prSet presAssocID="{F57AEFF2-7169-47A3-8030-6C4BEB1E972C}" presName="textRect" presStyleLbl="revTx" presStyleIdx="3" presStyleCnt="6">
        <dgm:presLayoutVars>
          <dgm:chMax val="1"/>
          <dgm:chPref val="1"/>
        </dgm:presLayoutVars>
      </dgm:prSet>
      <dgm:spPr/>
    </dgm:pt>
    <dgm:pt modelId="{63A4D1D3-2AB1-4011-AF8B-5108FE493639}" type="pres">
      <dgm:prSet presAssocID="{52F9DF17-397D-4834-B912-F7BE2E336FBB}" presName="sibTrans" presStyleLbl="sibTrans2D1" presStyleIdx="0" presStyleCnt="0"/>
      <dgm:spPr/>
    </dgm:pt>
    <dgm:pt modelId="{845CBBB0-13D4-4057-9F41-D4C8BCE2ACE0}" type="pres">
      <dgm:prSet presAssocID="{FBE805BF-B6C4-4746-A207-CFCB6D563F43}" presName="compNode" presStyleCnt="0"/>
      <dgm:spPr/>
    </dgm:pt>
    <dgm:pt modelId="{0C4434AB-EA29-4F54-A001-58D430F7BA5E}" type="pres">
      <dgm:prSet presAssocID="{FBE805BF-B6C4-4746-A207-CFCB6D563F43}" presName="iconBgRect" presStyleLbl="bgShp" presStyleIdx="4" presStyleCnt="6"/>
      <dgm:spPr/>
    </dgm:pt>
    <dgm:pt modelId="{4C985972-8286-4A54-AADE-0519A6BAFC5F}" type="pres">
      <dgm:prSet presAssocID="{FBE805BF-B6C4-4746-A207-CFCB6D563F43}"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Thin"/>
        </a:ext>
      </dgm:extLst>
    </dgm:pt>
    <dgm:pt modelId="{5C8FBDD2-EB01-4141-9701-FC5C0E34066B}" type="pres">
      <dgm:prSet presAssocID="{FBE805BF-B6C4-4746-A207-CFCB6D563F43}" presName="spaceRect" presStyleCnt="0"/>
      <dgm:spPr/>
    </dgm:pt>
    <dgm:pt modelId="{A019DF1E-7931-4ACC-BA9A-5C831FC9E534}" type="pres">
      <dgm:prSet presAssocID="{FBE805BF-B6C4-4746-A207-CFCB6D563F43}" presName="textRect" presStyleLbl="revTx" presStyleIdx="4" presStyleCnt="6">
        <dgm:presLayoutVars>
          <dgm:chMax val="1"/>
          <dgm:chPref val="1"/>
        </dgm:presLayoutVars>
      </dgm:prSet>
      <dgm:spPr/>
    </dgm:pt>
    <dgm:pt modelId="{4BD67D34-6EB5-49AE-A5C9-1A8C9E72E2B8}" type="pres">
      <dgm:prSet presAssocID="{4611E51F-6C19-45EE-A47A-E7AE2A553BBF}" presName="sibTrans" presStyleLbl="sibTrans2D1" presStyleIdx="0" presStyleCnt="0"/>
      <dgm:spPr/>
    </dgm:pt>
    <dgm:pt modelId="{F2ACF878-7B97-4711-8A9D-88FA758CC7BE}" type="pres">
      <dgm:prSet presAssocID="{F5CC3F37-531C-42F7-8085-2B63799B54BF}" presName="compNode" presStyleCnt="0"/>
      <dgm:spPr/>
    </dgm:pt>
    <dgm:pt modelId="{87123B4F-B64E-4B52-ABF8-DE7F1361AF1B}" type="pres">
      <dgm:prSet presAssocID="{F5CC3F37-531C-42F7-8085-2B63799B54BF}" presName="iconBgRect" presStyleLbl="bgShp" presStyleIdx="5" presStyleCnt="6"/>
      <dgm:spPr/>
    </dgm:pt>
    <dgm:pt modelId="{8020A480-138C-487C-B28D-7C14D7EB14BB}" type="pres">
      <dgm:prSet presAssocID="{F5CC3F37-531C-42F7-8085-2B63799B54BF}"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g2"/>
        </a:ext>
      </dgm:extLst>
    </dgm:pt>
    <dgm:pt modelId="{BFC2A36B-1C12-4EA3-A0C6-17B0A6758504}" type="pres">
      <dgm:prSet presAssocID="{F5CC3F37-531C-42F7-8085-2B63799B54BF}" presName="spaceRect" presStyleCnt="0"/>
      <dgm:spPr/>
    </dgm:pt>
    <dgm:pt modelId="{50CF0BE4-5955-48E6-A363-4A3033CB56D9}" type="pres">
      <dgm:prSet presAssocID="{F5CC3F37-531C-42F7-8085-2B63799B54BF}" presName="textRect" presStyleLbl="revTx" presStyleIdx="5" presStyleCnt="6">
        <dgm:presLayoutVars>
          <dgm:chMax val="1"/>
          <dgm:chPref val="1"/>
        </dgm:presLayoutVars>
      </dgm:prSet>
      <dgm:spPr/>
    </dgm:pt>
  </dgm:ptLst>
  <dgm:cxnLst>
    <dgm:cxn modelId="{D3DF091E-CE07-454B-B3B6-AA66ACC69986}" type="presOf" srcId="{1EB105A7-BEED-4DD8-BF6C-B982E959A095}" destId="{B0BD267E-6A2D-4075-AA36-5D81B6745365}" srcOrd="0" destOrd="0" presId="urn:microsoft.com/office/officeart/2018/2/layout/IconCircleList"/>
    <dgm:cxn modelId="{14D0934C-049F-9146-B37E-04B975C1994A}" type="presOf" srcId="{62B45DB1-5EC5-4008-AB99-642E47FE5378}" destId="{5ED84E97-1361-4319-927E-8D4B5933E205}" srcOrd="0" destOrd="0" presId="urn:microsoft.com/office/officeart/2018/2/layout/IconCircleList"/>
    <dgm:cxn modelId="{8147A160-F54B-48D0-97D0-5DC5BE12B078}" srcId="{4E1EB779-2852-4C1C-969A-24CCF54BC641}" destId="{F57AEFF2-7169-47A3-8030-6C4BEB1E972C}" srcOrd="3" destOrd="0" parTransId="{E0D40EF8-8BF5-4070-951C-F61FB084947A}" sibTransId="{52F9DF17-397D-4834-B912-F7BE2E336FBB}"/>
    <dgm:cxn modelId="{75852070-88D9-9248-8CFE-A7C8539AC4AC}" type="presOf" srcId="{52F9DF17-397D-4834-B912-F7BE2E336FBB}" destId="{63A4D1D3-2AB1-4011-AF8B-5108FE493639}" srcOrd="0" destOrd="0" presId="urn:microsoft.com/office/officeart/2018/2/layout/IconCircleList"/>
    <dgm:cxn modelId="{1760F17F-B1AC-4F47-A3B5-DC7A92E45849}" srcId="{4E1EB779-2852-4C1C-969A-24CCF54BC641}" destId="{F5CC3F37-531C-42F7-8085-2B63799B54BF}" srcOrd="5" destOrd="0" parTransId="{3CB92C85-14B0-4D31-905E-D5485348ABB7}" sibTransId="{344D104C-510A-48F4-8FF1-672EA18A8697}"/>
    <dgm:cxn modelId="{FA7C6282-2995-45BD-B57E-2A88303BD563}" srcId="{4E1EB779-2852-4C1C-969A-24CCF54BC641}" destId="{7DC1065C-627A-4840-83C3-41015E42C2A4}" srcOrd="0" destOrd="0" parTransId="{C456C0D5-6559-470E-B214-92BE8136FDF0}" sibTransId="{62B45DB1-5EC5-4008-AB99-642E47FE5378}"/>
    <dgm:cxn modelId="{8A0D8B87-96F7-994E-9ECD-83B21DBA81F3}" type="presOf" srcId="{4E1EB779-2852-4C1C-969A-24CCF54BC641}" destId="{40DDCC3F-AC02-402E-9E20-B7B9EBB5374E}" srcOrd="0" destOrd="0" presId="urn:microsoft.com/office/officeart/2018/2/layout/IconCircleList"/>
    <dgm:cxn modelId="{77CC8989-550E-314C-B18E-7D97838A834F}" type="presOf" srcId="{3BFDD9C3-4B48-416D-A792-EB183D4170D2}" destId="{02397CB2-BDC6-478E-A740-CB26AC7A8417}" srcOrd="0" destOrd="0" presId="urn:microsoft.com/office/officeart/2018/2/layout/IconCircleList"/>
    <dgm:cxn modelId="{28588A9A-68C7-4702-9085-4A5B2F149816}" srcId="{4E1EB779-2852-4C1C-969A-24CCF54BC641}" destId="{FBE805BF-B6C4-4746-A207-CFCB6D563F43}" srcOrd="4" destOrd="0" parTransId="{21807FEF-47A3-43A1-B535-B160B90298E0}" sibTransId="{4611E51F-6C19-45EE-A47A-E7AE2A553BBF}"/>
    <dgm:cxn modelId="{E83DD59D-C049-DB40-9416-AFE1ED4636D7}" type="presOf" srcId="{F57AEFF2-7169-47A3-8030-6C4BEB1E972C}" destId="{65CB335B-AB51-42F2-AA08-56224A7DA9FD}" srcOrd="0" destOrd="0" presId="urn:microsoft.com/office/officeart/2018/2/layout/IconCircleList"/>
    <dgm:cxn modelId="{22ACCDA8-BC0E-4E15-98E0-02C36B17A240}" srcId="{4E1EB779-2852-4C1C-969A-24CCF54BC641}" destId="{D7A2BC57-A031-45B7-ACA5-F84B826FDE4C}" srcOrd="1" destOrd="0" parTransId="{FA8303E8-1708-46F8-9C58-28A3085E3547}" sibTransId="{44158EEE-D709-4D4A-AEDA-4277A34D2E79}"/>
    <dgm:cxn modelId="{1CFD28A9-B2B0-7049-817F-C6C0A7A2B9CA}" type="presOf" srcId="{D7A2BC57-A031-45B7-ACA5-F84B826FDE4C}" destId="{DA434C51-4123-447C-AF33-E531225474CF}" srcOrd="0" destOrd="0" presId="urn:microsoft.com/office/officeart/2018/2/layout/IconCircleList"/>
    <dgm:cxn modelId="{4C29E8AD-98CD-8343-BE90-60A9CEB145C8}" type="presOf" srcId="{F5CC3F37-531C-42F7-8085-2B63799B54BF}" destId="{50CF0BE4-5955-48E6-A363-4A3033CB56D9}" srcOrd="0" destOrd="0" presId="urn:microsoft.com/office/officeart/2018/2/layout/IconCircleList"/>
    <dgm:cxn modelId="{EBF262BA-FB0C-C647-BA02-F466B3CD6FBD}" type="presOf" srcId="{FBE805BF-B6C4-4746-A207-CFCB6D563F43}" destId="{A019DF1E-7931-4ACC-BA9A-5C831FC9E534}" srcOrd="0" destOrd="0" presId="urn:microsoft.com/office/officeart/2018/2/layout/IconCircleList"/>
    <dgm:cxn modelId="{6639A5CF-A0D8-B641-9BAA-03C25325629A}" type="presOf" srcId="{7DC1065C-627A-4840-83C3-41015E42C2A4}" destId="{A64BE64B-3A8E-49C7-816B-A15D14CF611B}" srcOrd="0" destOrd="0" presId="urn:microsoft.com/office/officeart/2018/2/layout/IconCircleList"/>
    <dgm:cxn modelId="{A08A7CE7-3293-F441-8655-66ECAE7A160F}" type="presOf" srcId="{4611E51F-6C19-45EE-A47A-E7AE2A553BBF}" destId="{4BD67D34-6EB5-49AE-A5C9-1A8C9E72E2B8}" srcOrd="0" destOrd="0" presId="urn:microsoft.com/office/officeart/2018/2/layout/IconCircleList"/>
    <dgm:cxn modelId="{04C4C1F4-A0AA-4CC2-B51E-1FEB99A1705A}" srcId="{4E1EB779-2852-4C1C-969A-24CCF54BC641}" destId="{3BFDD9C3-4B48-416D-A792-EB183D4170D2}" srcOrd="2" destOrd="0" parTransId="{102B513F-7D32-478D-927D-42FBD39E92D2}" sibTransId="{1EB105A7-BEED-4DD8-BF6C-B982E959A095}"/>
    <dgm:cxn modelId="{E89714F9-6A23-A24E-832B-AA9398654A5D}" type="presOf" srcId="{44158EEE-D709-4D4A-AEDA-4277A34D2E79}" destId="{1D3CF004-AA18-4693-85B6-672BDB6A945A}" srcOrd="0" destOrd="0" presId="urn:microsoft.com/office/officeart/2018/2/layout/IconCircleList"/>
    <dgm:cxn modelId="{36D32EC7-3EFA-3F4B-B1FD-45FC1C170519}" type="presParOf" srcId="{40DDCC3F-AC02-402E-9E20-B7B9EBB5374E}" destId="{5C52B31C-0AE4-4465-AAD0-4011808394A6}" srcOrd="0" destOrd="0" presId="urn:microsoft.com/office/officeart/2018/2/layout/IconCircleList"/>
    <dgm:cxn modelId="{5684F8C3-DB61-5E42-A642-0058B759B799}" type="presParOf" srcId="{5C52B31C-0AE4-4465-AAD0-4011808394A6}" destId="{CA154825-00B9-4C89-89A0-30B820AC22DE}" srcOrd="0" destOrd="0" presId="urn:microsoft.com/office/officeart/2018/2/layout/IconCircleList"/>
    <dgm:cxn modelId="{790C0F8E-3CF9-DA4B-9068-12C3F9E8B0CA}" type="presParOf" srcId="{CA154825-00B9-4C89-89A0-30B820AC22DE}" destId="{68BE2095-D56E-4865-AFFB-FD6A89F77F72}" srcOrd="0" destOrd="0" presId="urn:microsoft.com/office/officeart/2018/2/layout/IconCircleList"/>
    <dgm:cxn modelId="{4272A9E7-0F62-7F40-B862-8F38F5746D7C}" type="presParOf" srcId="{CA154825-00B9-4C89-89A0-30B820AC22DE}" destId="{E0F42364-6C48-488B-BC3B-C9B59079FEFC}" srcOrd="1" destOrd="0" presId="urn:microsoft.com/office/officeart/2018/2/layout/IconCircleList"/>
    <dgm:cxn modelId="{6683C97C-E8C2-464E-890C-8C91910D6B6C}" type="presParOf" srcId="{CA154825-00B9-4C89-89A0-30B820AC22DE}" destId="{1F4F02B4-9F51-4EC9-AB9C-F610F2221F89}" srcOrd="2" destOrd="0" presId="urn:microsoft.com/office/officeart/2018/2/layout/IconCircleList"/>
    <dgm:cxn modelId="{1395F696-EA40-C447-A15E-B41DEA0F7D0D}" type="presParOf" srcId="{CA154825-00B9-4C89-89A0-30B820AC22DE}" destId="{A64BE64B-3A8E-49C7-816B-A15D14CF611B}" srcOrd="3" destOrd="0" presId="urn:microsoft.com/office/officeart/2018/2/layout/IconCircleList"/>
    <dgm:cxn modelId="{77162FFB-20F1-F444-B08B-202A105E8FA1}" type="presParOf" srcId="{5C52B31C-0AE4-4465-AAD0-4011808394A6}" destId="{5ED84E97-1361-4319-927E-8D4B5933E205}" srcOrd="1" destOrd="0" presId="urn:microsoft.com/office/officeart/2018/2/layout/IconCircleList"/>
    <dgm:cxn modelId="{EC6192AE-96CF-1D40-983D-6F8234970D20}" type="presParOf" srcId="{5C52B31C-0AE4-4465-AAD0-4011808394A6}" destId="{31878C99-5C9F-4D04-A71B-16F2B9E55086}" srcOrd="2" destOrd="0" presId="urn:microsoft.com/office/officeart/2018/2/layout/IconCircleList"/>
    <dgm:cxn modelId="{4D66B052-1BFF-C740-BA9C-29B8A27720A3}" type="presParOf" srcId="{31878C99-5C9F-4D04-A71B-16F2B9E55086}" destId="{0B7A5DFA-B552-45C7-ADF7-FD0B4A84D735}" srcOrd="0" destOrd="0" presId="urn:microsoft.com/office/officeart/2018/2/layout/IconCircleList"/>
    <dgm:cxn modelId="{7B35CF1C-AA46-8B4F-8E71-5065136E4BFF}" type="presParOf" srcId="{31878C99-5C9F-4D04-A71B-16F2B9E55086}" destId="{8B611A5B-6D66-4586-B888-F302CFA326A6}" srcOrd="1" destOrd="0" presId="urn:microsoft.com/office/officeart/2018/2/layout/IconCircleList"/>
    <dgm:cxn modelId="{9E3AC3A6-6324-0149-AE10-AA595363AA89}" type="presParOf" srcId="{31878C99-5C9F-4D04-A71B-16F2B9E55086}" destId="{19236E79-982D-44E8-BF71-3966C21897B9}" srcOrd="2" destOrd="0" presId="urn:microsoft.com/office/officeart/2018/2/layout/IconCircleList"/>
    <dgm:cxn modelId="{E13BCAE7-B360-ED4C-8657-83BB2D92357A}" type="presParOf" srcId="{31878C99-5C9F-4D04-A71B-16F2B9E55086}" destId="{DA434C51-4123-447C-AF33-E531225474CF}" srcOrd="3" destOrd="0" presId="urn:microsoft.com/office/officeart/2018/2/layout/IconCircleList"/>
    <dgm:cxn modelId="{E0F2DC7A-009E-7B43-93C6-351CBF275FD7}" type="presParOf" srcId="{5C52B31C-0AE4-4465-AAD0-4011808394A6}" destId="{1D3CF004-AA18-4693-85B6-672BDB6A945A}" srcOrd="3" destOrd="0" presId="urn:microsoft.com/office/officeart/2018/2/layout/IconCircleList"/>
    <dgm:cxn modelId="{7B68800F-28BC-FF46-A03A-F14659404E8D}" type="presParOf" srcId="{5C52B31C-0AE4-4465-AAD0-4011808394A6}" destId="{970FCE78-63F4-4FFB-BBB8-784EDCD71154}" srcOrd="4" destOrd="0" presId="urn:microsoft.com/office/officeart/2018/2/layout/IconCircleList"/>
    <dgm:cxn modelId="{08CCC49E-3D45-4C40-9CC3-06123CC6227E}" type="presParOf" srcId="{970FCE78-63F4-4FFB-BBB8-784EDCD71154}" destId="{79D8A79D-8563-45AF-A919-7985A10D1914}" srcOrd="0" destOrd="0" presId="urn:microsoft.com/office/officeart/2018/2/layout/IconCircleList"/>
    <dgm:cxn modelId="{B044E73A-434D-C840-80C5-DBE850E14952}" type="presParOf" srcId="{970FCE78-63F4-4FFB-BBB8-784EDCD71154}" destId="{F296C82F-203D-4C49-8039-F3BA3BE09EB7}" srcOrd="1" destOrd="0" presId="urn:microsoft.com/office/officeart/2018/2/layout/IconCircleList"/>
    <dgm:cxn modelId="{3DA762D3-ACEB-1E4B-A18C-3C5E2E5CF486}" type="presParOf" srcId="{970FCE78-63F4-4FFB-BBB8-784EDCD71154}" destId="{A2934E0C-3773-4086-BE2D-D27AE203D83D}" srcOrd="2" destOrd="0" presId="urn:microsoft.com/office/officeart/2018/2/layout/IconCircleList"/>
    <dgm:cxn modelId="{4931F42C-2DD2-7546-87DC-BB7A209BB534}" type="presParOf" srcId="{970FCE78-63F4-4FFB-BBB8-784EDCD71154}" destId="{02397CB2-BDC6-478E-A740-CB26AC7A8417}" srcOrd="3" destOrd="0" presId="urn:microsoft.com/office/officeart/2018/2/layout/IconCircleList"/>
    <dgm:cxn modelId="{2D8C29AA-34E8-4C4F-9A48-D13FF42505DB}" type="presParOf" srcId="{5C52B31C-0AE4-4465-AAD0-4011808394A6}" destId="{B0BD267E-6A2D-4075-AA36-5D81B6745365}" srcOrd="5" destOrd="0" presId="urn:microsoft.com/office/officeart/2018/2/layout/IconCircleList"/>
    <dgm:cxn modelId="{517C5D38-7152-9542-AD43-F4629CDB388A}" type="presParOf" srcId="{5C52B31C-0AE4-4465-AAD0-4011808394A6}" destId="{81D229DB-E605-42D1-BED3-A86F9D97F2B1}" srcOrd="6" destOrd="0" presId="urn:microsoft.com/office/officeart/2018/2/layout/IconCircleList"/>
    <dgm:cxn modelId="{6ED8C4B4-23E3-4C42-8F35-54C470BD7A30}" type="presParOf" srcId="{81D229DB-E605-42D1-BED3-A86F9D97F2B1}" destId="{72D14D9B-A987-412D-9346-4107BFE828C1}" srcOrd="0" destOrd="0" presId="urn:microsoft.com/office/officeart/2018/2/layout/IconCircleList"/>
    <dgm:cxn modelId="{747E6C38-722B-9C42-9827-F55D724BC930}" type="presParOf" srcId="{81D229DB-E605-42D1-BED3-A86F9D97F2B1}" destId="{01581669-4C48-4E45-BB6C-E139FF17E299}" srcOrd="1" destOrd="0" presId="urn:microsoft.com/office/officeart/2018/2/layout/IconCircleList"/>
    <dgm:cxn modelId="{EF5E5240-CF5A-7244-A95A-B3320CA55C38}" type="presParOf" srcId="{81D229DB-E605-42D1-BED3-A86F9D97F2B1}" destId="{ADB6E03F-852C-491D-BDD9-DC3C233AC11E}" srcOrd="2" destOrd="0" presId="urn:microsoft.com/office/officeart/2018/2/layout/IconCircleList"/>
    <dgm:cxn modelId="{79E175DF-B011-3C41-B6F7-A0D0948EABE1}" type="presParOf" srcId="{81D229DB-E605-42D1-BED3-A86F9D97F2B1}" destId="{65CB335B-AB51-42F2-AA08-56224A7DA9FD}" srcOrd="3" destOrd="0" presId="urn:microsoft.com/office/officeart/2018/2/layout/IconCircleList"/>
    <dgm:cxn modelId="{9B5DD98E-54BE-BF4E-88A4-74A0493908A9}" type="presParOf" srcId="{5C52B31C-0AE4-4465-AAD0-4011808394A6}" destId="{63A4D1D3-2AB1-4011-AF8B-5108FE493639}" srcOrd="7" destOrd="0" presId="urn:microsoft.com/office/officeart/2018/2/layout/IconCircleList"/>
    <dgm:cxn modelId="{FF71A33E-C35C-3C47-9559-F9E3C2BA50C2}" type="presParOf" srcId="{5C52B31C-0AE4-4465-AAD0-4011808394A6}" destId="{845CBBB0-13D4-4057-9F41-D4C8BCE2ACE0}" srcOrd="8" destOrd="0" presId="urn:microsoft.com/office/officeart/2018/2/layout/IconCircleList"/>
    <dgm:cxn modelId="{5DCD37AF-B744-0547-8C64-F3FF18AE6E4F}" type="presParOf" srcId="{845CBBB0-13D4-4057-9F41-D4C8BCE2ACE0}" destId="{0C4434AB-EA29-4F54-A001-58D430F7BA5E}" srcOrd="0" destOrd="0" presId="urn:microsoft.com/office/officeart/2018/2/layout/IconCircleList"/>
    <dgm:cxn modelId="{466AEF00-9F03-D642-A1A0-C17340F2643A}" type="presParOf" srcId="{845CBBB0-13D4-4057-9F41-D4C8BCE2ACE0}" destId="{4C985972-8286-4A54-AADE-0519A6BAFC5F}" srcOrd="1" destOrd="0" presId="urn:microsoft.com/office/officeart/2018/2/layout/IconCircleList"/>
    <dgm:cxn modelId="{95D36C6F-09A3-2B40-B99A-2D29E6335A09}" type="presParOf" srcId="{845CBBB0-13D4-4057-9F41-D4C8BCE2ACE0}" destId="{5C8FBDD2-EB01-4141-9701-FC5C0E34066B}" srcOrd="2" destOrd="0" presId="urn:microsoft.com/office/officeart/2018/2/layout/IconCircleList"/>
    <dgm:cxn modelId="{98550B7E-345C-5940-BDED-F4272184666F}" type="presParOf" srcId="{845CBBB0-13D4-4057-9F41-D4C8BCE2ACE0}" destId="{A019DF1E-7931-4ACC-BA9A-5C831FC9E534}" srcOrd="3" destOrd="0" presId="urn:microsoft.com/office/officeart/2018/2/layout/IconCircleList"/>
    <dgm:cxn modelId="{72F69A28-072C-7648-9009-B9561E0D018C}" type="presParOf" srcId="{5C52B31C-0AE4-4465-AAD0-4011808394A6}" destId="{4BD67D34-6EB5-49AE-A5C9-1A8C9E72E2B8}" srcOrd="9" destOrd="0" presId="urn:microsoft.com/office/officeart/2018/2/layout/IconCircleList"/>
    <dgm:cxn modelId="{F6B8395F-E047-0C4C-912C-BFD1F28F209F}" type="presParOf" srcId="{5C52B31C-0AE4-4465-AAD0-4011808394A6}" destId="{F2ACF878-7B97-4711-8A9D-88FA758CC7BE}" srcOrd="10" destOrd="0" presId="urn:microsoft.com/office/officeart/2018/2/layout/IconCircleList"/>
    <dgm:cxn modelId="{BA5C2AB3-23E5-CD41-BE78-CA19238A13EC}" type="presParOf" srcId="{F2ACF878-7B97-4711-8A9D-88FA758CC7BE}" destId="{87123B4F-B64E-4B52-ABF8-DE7F1361AF1B}" srcOrd="0" destOrd="0" presId="urn:microsoft.com/office/officeart/2018/2/layout/IconCircleList"/>
    <dgm:cxn modelId="{790D4301-3D79-314B-A86C-2E9EBA487A79}" type="presParOf" srcId="{F2ACF878-7B97-4711-8A9D-88FA758CC7BE}" destId="{8020A480-138C-487C-B28D-7C14D7EB14BB}" srcOrd="1" destOrd="0" presId="urn:microsoft.com/office/officeart/2018/2/layout/IconCircleList"/>
    <dgm:cxn modelId="{CB35A179-B560-F240-AB15-3755F0CDB2C5}" type="presParOf" srcId="{F2ACF878-7B97-4711-8A9D-88FA758CC7BE}" destId="{BFC2A36B-1C12-4EA3-A0C6-17B0A6758504}" srcOrd="2" destOrd="0" presId="urn:microsoft.com/office/officeart/2018/2/layout/IconCircleList"/>
    <dgm:cxn modelId="{3436BFFF-537D-F948-80C0-7CBC8987470F}" type="presParOf" srcId="{F2ACF878-7B97-4711-8A9D-88FA758CC7BE}" destId="{50CF0BE4-5955-48E6-A363-4A3033CB56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8F5C5-05B5-4EBA-9FAB-0F7D7A6030C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16290E-99C3-4E39-8CD9-C264912299AF}">
      <dgm:prSet/>
      <dgm:spPr/>
      <dgm:t>
        <a:bodyPr/>
        <a:lstStyle/>
        <a:p>
          <a:pPr>
            <a:defRPr cap="all"/>
          </a:pPr>
          <a:r>
            <a:rPr lang="en-US"/>
            <a:t>View repeated information in a new light</a:t>
          </a:r>
        </a:p>
      </dgm:t>
    </dgm:pt>
    <dgm:pt modelId="{CF43B5C9-04AB-4AF0-A7D5-2F2389BB481B}" type="parTrans" cxnId="{5E39501B-036E-46E7-81D8-5DE75290402B}">
      <dgm:prSet/>
      <dgm:spPr/>
      <dgm:t>
        <a:bodyPr/>
        <a:lstStyle/>
        <a:p>
          <a:endParaRPr lang="en-US"/>
        </a:p>
      </dgm:t>
    </dgm:pt>
    <dgm:pt modelId="{89D872E6-CEF7-498D-B8C6-94A1A9209FA1}" type="sibTrans" cxnId="{5E39501B-036E-46E7-81D8-5DE75290402B}">
      <dgm:prSet/>
      <dgm:spPr/>
      <dgm:t>
        <a:bodyPr/>
        <a:lstStyle/>
        <a:p>
          <a:endParaRPr lang="en-US"/>
        </a:p>
      </dgm:t>
    </dgm:pt>
    <dgm:pt modelId="{C3258E2A-CB28-4FA2-B134-FA7208B00BA3}">
      <dgm:prSet/>
      <dgm:spPr/>
      <dgm:t>
        <a:bodyPr/>
        <a:lstStyle/>
        <a:p>
          <a:pPr>
            <a:defRPr cap="all"/>
          </a:pPr>
          <a:r>
            <a:rPr lang="en-US"/>
            <a:t>Embrace the challenges</a:t>
          </a:r>
        </a:p>
      </dgm:t>
    </dgm:pt>
    <dgm:pt modelId="{5D50582B-F702-4DA7-8615-4BE7CFF6E0AB}" type="parTrans" cxnId="{A9F808A1-876A-4BD5-A64A-64801AA29A1B}">
      <dgm:prSet/>
      <dgm:spPr/>
      <dgm:t>
        <a:bodyPr/>
        <a:lstStyle/>
        <a:p>
          <a:endParaRPr lang="en-US"/>
        </a:p>
      </dgm:t>
    </dgm:pt>
    <dgm:pt modelId="{E94C026F-679B-4895-B01F-570AA2426556}" type="sibTrans" cxnId="{A9F808A1-876A-4BD5-A64A-64801AA29A1B}">
      <dgm:prSet/>
      <dgm:spPr/>
      <dgm:t>
        <a:bodyPr/>
        <a:lstStyle/>
        <a:p>
          <a:endParaRPr lang="en-US"/>
        </a:p>
      </dgm:t>
    </dgm:pt>
    <dgm:pt modelId="{1E35C293-1437-469B-BE8E-804F2FC2AD98}" type="pres">
      <dgm:prSet presAssocID="{0C68F5C5-05B5-4EBA-9FAB-0F7D7A6030C4}" presName="root" presStyleCnt="0">
        <dgm:presLayoutVars>
          <dgm:dir/>
          <dgm:resizeHandles val="exact"/>
        </dgm:presLayoutVars>
      </dgm:prSet>
      <dgm:spPr/>
    </dgm:pt>
    <dgm:pt modelId="{E417881E-1C63-4BB8-9224-01B0D0A24AAB}" type="pres">
      <dgm:prSet presAssocID="{1416290E-99C3-4E39-8CD9-C264912299AF}" presName="compNode" presStyleCnt="0"/>
      <dgm:spPr/>
    </dgm:pt>
    <dgm:pt modelId="{4D2D563E-07FE-4F55-8D62-CB638C8A2729}" type="pres">
      <dgm:prSet presAssocID="{1416290E-99C3-4E39-8CD9-C264912299AF}" presName="iconBgRect" presStyleLbl="bgShp" presStyleIdx="0" presStyleCnt="2"/>
      <dgm:spPr/>
    </dgm:pt>
    <dgm:pt modelId="{116EE4B6-8386-4810-8441-CE66C9A2BF42}" type="pres">
      <dgm:prSet presAssocID="{1416290E-99C3-4E39-8CD9-C264912299AF}"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201E3A52-83EA-4D2C-834F-69D2A36BCE10}" type="pres">
      <dgm:prSet presAssocID="{1416290E-99C3-4E39-8CD9-C264912299AF}" presName="spaceRect" presStyleCnt="0"/>
      <dgm:spPr/>
    </dgm:pt>
    <dgm:pt modelId="{EB9E7FD4-6549-4074-BE7A-D8164194E189}" type="pres">
      <dgm:prSet presAssocID="{1416290E-99C3-4E39-8CD9-C264912299AF}" presName="textRect" presStyleLbl="revTx" presStyleIdx="0" presStyleCnt="2">
        <dgm:presLayoutVars>
          <dgm:chMax val="1"/>
          <dgm:chPref val="1"/>
        </dgm:presLayoutVars>
      </dgm:prSet>
      <dgm:spPr/>
    </dgm:pt>
    <dgm:pt modelId="{CFF7F15E-B9E1-41E9-BB4A-00ED1EEF5496}" type="pres">
      <dgm:prSet presAssocID="{89D872E6-CEF7-498D-B8C6-94A1A9209FA1}" presName="sibTrans" presStyleCnt="0"/>
      <dgm:spPr/>
    </dgm:pt>
    <dgm:pt modelId="{F58BDB94-73F5-4B02-AC2B-57D14CE65BBA}" type="pres">
      <dgm:prSet presAssocID="{C3258E2A-CB28-4FA2-B134-FA7208B00BA3}" presName="compNode" presStyleCnt="0"/>
      <dgm:spPr/>
    </dgm:pt>
    <dgm:pt modelId="{753C4AC2-17FE-45B5-A45D-25DD1312FFCC}" type="pres">
      <dgm:prSet presAssocID="{C3258E2A-CB28-4FA2-B134-FA7208B00BA3}" presName="iconBgRect" presStyleLbl="bgShp" presStyleIdx="1" presStyleCnt="2"/>
      <dgm:spPr/>
    </dgm:pt>
    <dgm:pt modelId="{A0F84E43-CEAA-4A9C-8442-E4A564E27D2E}" type="pres">
      <dgm:prSet presAssocID="{C3258E2A-CB28-4FA2-B134-FA7208B00BA3}"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0AF75E5C-0F98-4F18-B1A4-7FAA1653E45F}" type="pres">
      <dgm:prSet presAssocID="{C3258E2A-CB28-4FA2-B134-FA7208B00BA3}" presName="spaceRect" presStyleCnt="0"/>
      <dgm:spPr/>
    </dgm:pt>
    <dgm:pt modelId="{B205CEDC-A019-4034-83D2-6F8EF1986375}" type="pres">
      <dgm:prSet presAssocID="{C3258E2A-CB28-4FA2-B134-FA7208B00BA3}" presName="textRect" presStyleLbl="revTx" presStyleIdx="1" presStyleCnt="2">
        <dgm:presLayoutVars>
          <dgm:chMax val="1"/>
          <dgm:chPref val="1"/>
        </dgm:presLayoutVars>
      </dgm:prSet>
      <dgm:spPr/>
    </dgm:pt>
  </dgm:ptLst>
  <dgm:cxnLst>
    <dgm:cxn modelId="{655FBB18-D82D-463A-9CD3-7F4965508EF0}" type="presOf" srcId="{0C68F5C5-05B5-4EBA-9FAB-0F7D7A6030C4}" destId="{1E35C293-1437-469B-BE8E-804F2FC2AD98}" srcOrd="0" destOrd="0" presId="urn:microsoft.com/office/officeart/2018/5/layout/IconCircleLabelList"/>
    <dgm:cxn modelId="{5E39501B-036E-46E7-81D8-5DE75290402B}" srcId="{0C68F5C5-05B5-4EBA-9FAB-0F7D7A6030C4}" destId="{1416290E-99C3-4E39-8CD9-C264912299AF}" srcOrd="0" destOrd="0" parTransId="{CF43B5C9-04AB-4AF0-A7D5-2F2389BB481B}" sibTransId="{89D872E6-CEF7-498D-B8C6-94A1A9209FA1}"/>
    <dgm:cxn modelId="{13E0D953-CA44-46FF-9D03-4FDC6B1B0A90}" type="presOf" srcId="{1416290E-99C3-4E39-8CD9-C264912299AF}" destId="{EB9E7FD4-6549-4074-BE7A-D8164194E189}" srcOrd="0" destOrd="0" presId="urn:microsoft.com/office/officeart/2018/5/layout/IconCircleLabelList"/>
    <dgm:cxn modelId="{A9F808A1-876A-4BD5-A64A-64801AA29A1B}" srcId="{0C68F5C5-05B5-4EBA-9FAB-0F7D7A6030C4}" destId="{C3258E2A-CB28-4FA2-B134-FA7208B00BA3}" srcOrd="1" destOrd="0" parTransId="{5D50582B-F702-4DA7-8615-4BE7CFF6E0AB}" sibTransId="{E94C026F-679B-4895-B01F-570AA2426556}"/>
    <dgm:cxn modelId="{2493C9DA-65B2-4C01-A55B-4954A095F7CE}" type="presOf" srcId="{C3258E2A-CB28-4FA2-B134-FA7208B00BA3}" destId="{B205CEDC-A019-4034-83D2-6F8EF1986375}" srcOrd="0" destOrd="0" presId="urn:microsoft.com/office/officeart/2018/5/layout/IconCircleLabelList"/>
    <dgm:cxn modelId="{36408235-5EE1-4EB2-BF26-04633F5FA7AE}" type="presParOf" srcId="{1E35C293-1437-469B-BE8E-804F2FC2AD98}" destId="{E417881E-1C63-4BB8-9224-01B0D0A24AAB}" srcOrd="0" destOrd="0" presId="urn:microsoft.com/office/officeart/2018/5/layout/IconCircleLabelList"/>
    <dgm:cxn modelId="{242B7028-F84F-4BBE-ADE3-2B265B16C42A}" type="presParOf" srcId="{E417881E-1C63-4BB8-9224-01B0D0A24AAB}" destId="{4D2D563E-07FE-4F55-8D62-CB638C8A2729}" srcOrd="0" destOrd="0" presId="urn:microsoft.com/office/officeart/2018/5/layout/IconCircleLabelList"/>
    <dgm:cxn modelId="{878D7C4A-534D-408F-A778-DA7B7B4FAE0E}" type="presParOf" srcId="{E417881E-1C63-4BB8-9224-01B0D0A24AAB}" destId="{116EE4B6-8386-4810-8441-CE66C9A2BF42}" srcOrd="1" destOrd="0" presId="urn:microsoft.com/office/officeart/2018/5/layout/IconCircleLabelList"/>
    <dgm:cxn modelId="{A5EC0A44-C1C5-4568-987D-6D8745A9D64C}" type="presParOf" srcId="{E417881E-1C63-4BB8-9224-01B0D0A24AAB}" destId="{201E3A52-83EA-4D2C-834F-69D2A36BCE10}" srcOrd="2" destOrd="0" presId="urn:microsoft.com/office/officeart/2018/5/layout/IconCircleLabelList"/>
    <dgm:cxn modelId="{C8F6BE94-2ED5-42ED-B016-99A044AB3FA2}" type="presParOf" srcId="{E417881E-1C63-4BB8-9224-01B0D0A24AAB}" destId="{EB9E7FD4-6549-4074-BE7A-D8164194E189}" srcOrd="3" destOrd="0" presId="urn:microsoft.com/office/officeart/2018/5/layout/IconCircleLabelList"/>
    <dgm:cxn modelId="{90C6DA46-7CE0-49A7-868B-83182635E152}" type="presParOf" srcId="{1E35C293-1437-469B-BE8E-804F2FC2AD98}" destId="{CFF7F15E-B9E1-41E9-BB4A-00ED1EEF5496}" srcOrd="1" destOrd="0" presId="urn:microsoft.com/office/officeart/2018/5/layout/IconCircleLabelList"/>
    <dgm:cxn modelId="{8138B6AC-9D93-4917-8C40-006E0B752477}" type="presParOf" srcId="{1E35C293-1437-469B-BE8E-804F2FC2AD98}" destId="{F58BDB94-73F5-4B02-AC2B-57D14CE65BBA}" srcOrd="2" destOrd="0" presId="urn:microsoft.com/office/officeart/2018/5/layout/IconCircleLabelList"/>
    <dgm:cxn modelId="{1C68C93B-ACE6-4BE8-B52C-CD5343EB3B99}" type="presParOf" srcId="{F58BDB94-73F5-4B02-AC2B-57D14CE65BBA}" destId="{753C4AC2-17FE-45B5-A45D-25DD1312FFCC}" srcOrd="0" destOrd="0" presId="urn:microsoft.com/office/officeart/2018/5/layout/IconCircleLabelList"/>
    <dgm:cxn modelId="{8F9CC050-FF25-400B-8C90-EA7817590EA6}" type="presParOf" srcId="{F58BDB94-73F5-4B02-AC2B-57D14CE65BBA}" destId="{A0F84E43-CEAA-4A9C-8442-E4A564E27D2E}" srcOrd="1" destOrd="0" presId="urn:microsoft.com/office/officeart/2018/5/layout/IconCircleLabelList"/>
    <dgm:cxn modelId="{B2F8686B-C881-47FB-B44A-7217F088DAE9}" type="presParOf" srcId="{F58BDB94-73F5-4B02-AC2B-57D14CE65BBA}" destId="{0AF75E5C-0F98-4F18-B1A4-7FAA1653E45F}" srcOrd="2" destOrd="0" presId="urn:microsoft.com/office/officeart/2018/5/layout/IconCircleLabelList"/>
    <dgm:cxn modelId="{F10CBB36-6DE5-4F45-A70A-84741BF5E96A}" type="presParOf" srcId="{F58BDB94-73F5-4B02-AC2B-57D14CE65BBA}" destId="{B205CEDC-A019-4034-83D2-6F8EF198637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1E2B9B-5067-474F-A4FC-30140F6A89D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DBB917-CFB1-4F9A-9AE0-2AA6D0E671E2}">
      <dgm:prSet/>
      <dgm:spPr/>
      <dgm:t>
        <a:bodyPr/>
        <a:lstStyle/>
        <a:p>
          <a:pPr>
            <a:defRPr b="1"/>
          </a:pPr>
          <a:r>
            <a:rPr lang="en-US"/>
            <a:t>Manage your time effectively</a:t>
          </a:r>
        </a:p>
      </dgm:t>
    </dgm:pt>
    <dgm:pt modelId="{8871DAAD-EFB6-487B-85EF-1705381DEAC1}" type="parTrans" cxnId="{1AD5D0ED-5B53-41B3-8A45-62E8BDB3FD9F}">
      <dgm:prSet/>
      <dgm:spPr/>
      <dgm:t>
        <a:bodyPr/>
        <a:lstStyle/>
        <a:p>
          <a:endParaRPr lang="en-US"/>
        </a:p>
      </dgm:t>
    </dgm:pt>
    <dgm:pt modelId="{0618FF64-6E04-4F99-807F-42FCF37C797E}" type="sibTrans" cxnId="{1AD5D0ED-5B53-41B3-8A45-62E8BDB3FD9F}">
      <dgm:prSet/>
      <dgm:spPr/>
      <dgm:t>
        <a:bodyPr/>
        <a:lstStyle/>
        <a:p>
          <a:endParaRPr lang="en-US"/>
        </a:p>
      </dgm:t>
    </dgm:pt>
    <dgm:pt modelId="{C120C8AA-213C-46C3-BD5E-158E41C43000}">
      <dgm:prSet custT="1"/>
      <dgm:spPr/>
      <dgm:t>
        <a:bodyPr/>
        <a:lstStyle/>
        <a:p>
          <a:r>
            <a:rPr lang="en-US" sz="2400" dirty="0"/>
            <a:t>Course work</a:t>
          </a:r>
        </a:p>
      </dgm:t>
    </dgm:pt>
    <dgm:pt modelId="{3AB5AFB7-7AB6-4A5F-BC8D-8E6B0823F141}" type="parTrans" cxnId="{EE9F7219-0DF1-4639-8B1A-2EEF27B99B12}">
      <dgm:prSet/>
      <dgm:spPr/>
      <dgm:t>
        <a:bodyPr/>
        <a:lstStyle/>
        <a:p>
          <a:endParaRPr lang="en-US"/>
        </a:p>
      </dgm:t>
    </dgm:pt>
    <dgm:pt modelId="{14FDFD82-9D7C-43BF-97DB-5983743665F2}" type="sibTrans" cxnId="{EE9F7219-0DF1-4639-8B1A-2EEF27B99B12}">
      <dgm:prSet/>
      <dgm:spPr/>
      <dgm:t>
        <a:bodyPr/>
        <a:lstStyle/>
        <a:p>
          <a:endParaRPr lang="en-US"/>
        </a:p>
      </dgm:t>
    </dgm:pt>
    <dgm:pt modelId="{70A28963-FBE7-4F3D-8EE2-F95C832C4744}">
      <dgm:prSet custT="1"/>
      <dgm:spPr/>
      <dgm:t>
        <a:bodyPr/>
        <a:lstStyle/>
        <a:p>
          <a:r>
            <a:rPr lang="en-US" sz="2400" dirty="0"/>
            <a:t>Lab work</a:t>
          </a:r>
        </a:p>
        <a:p>
          <a:r>
            <a:rPr lang="en-US" sz="2400" dirty="0"/>
            <a:t>Life</a:t>
          </a:r>
        </a:p>
      </dgm:t>
    </dgm:pt>
    <dgm:pt modelId="{55497BAC-AD30-4E0A-8249-8604A21BAC39}" type="parTrans" cxnId="{89C04C97-B053-4B2B-ABB0-96FDB7DF19CE}">
      <dgm:prSet/>
      <dgm:spPr/>
      <dgm:t>
        <a:bodyPr/>
        <a:lstStyle/>
        <a:p>
          <a:endParaRPr lang="en-US"/>
        </a:p>
      </dgm:t>
    </dgm:pt>
    <dgm:pt modelId="{E71D0CEC-041F-41F0-A278-56381FFF95FA}" type="sibTrans" cxnId="{89C04C97-B053-4B2B-ABB0-96FDB7DF19CE}">
      <dgm:prSet/>
      <dgm:spPr/>
      <dgm:t>
        <a:bodyPr/>
        <a:lstStyle/>
        <a:p>
          <a:endParaRPr lang="en-US"/>
        </a:p>
      </dgm:t>
    </dgm:pt>
    <dgm:pt modelId="{51DEF9F2-2194-4121-A51B-6E094A99A52E}">
      <dgm:prSet/>
      <dgm:spPr/>
      <dgm:t>
        <a:bodyPr/>
        <a:lstStyle/>
        <a:p>
          <a:pPr>
            <a:defRPr b="1"/>
          </a:pPr>
          <a:r>
            <a:rPr lang="en-US"/>
            <a:t>Get to know your colleagues</a:t>
          </a:r>
        </a:p>
      </dgm:t>
    </dgm:pt>
    <dgm:pt modelId="{9F6DFF83-CD54-40AE-AFDA-2D748314CF62}" type="parTrans" cxnId="{9921555F-F78B-44FB-8DE3-DDBC84F1CEC9}">
      <dgm:prSet/>
      <dgm:spPr/>
      <dgm:t>
        <a:bodyPr/>
        <a:lstStyle/>
        <a:p>
          <a:endParaRPr lang="en-US"/>
        </a:p>
      </dgm:t>
    </dgm:pt>
    <dgm:pt modelId="{99384E41-733D-4D3C-BDF0-550DCA313B28}" type="sibTrans" cxnId="{9921555F-F78B-44FB-8DE3-DDBC84F1CEC9}">
      <dgm:prSet/>
      <dgm:spPr/>
      <dgm:t>
        <a:bodyPr/>
        <a:lstStyle/>
        <a:p>
          <a:endParaRPr lang="en-US"/>
        </a:p>
      </dgm:t>
    </dgm:pt>
    <dgm:pt modelId="{49503A5E-FD99-497F-8835-B8C9EF7CDB35}">
      <dgm:prSet custT="1"/>
      <dgm:spPr/>
      <dgm:t>
        <a:bodyPr/>
        <a:lstStyle/>
        <a:p>
          <a:r>
            <a:rPr lang="en-US" sz="2400"/>
            <a:t>Fellow students</a:t>
          </a:r>
        </a:p>
      </dgm:t>
    </dgm:pt>
    <dgm:pt modelId="{2CBA4D3C-DFD2-4F60-88D9-E0A6D5E59E51}" type="parTrans" cxnId="{7FB71FC5-2415-4658-B88D-05177CEE47E0}">
      <dgm:prSet/>
      <dgm:spPr/>
      <dgm:t>
        <a:bodyPr/>
        <a:lstStyle/>
        <a:p>
          <a:endParaRPr lang="en-US"/>
        </a:p>
      </dgm:t>
    </dgm:pt>
    <dgm:pt modelId="{74222F5E-96AE-499C-B4FA-8764A777E5C3}" type="sibTrans" cxnId="{7FB71FC5-2415-4658-B88D-05177CEE47E0}">
      <dgm:prSet/>
      <dgm:spPr/>
      <dgm:t>
        <a:bodyPr/>
        <a:lstStyle/>
        <a:p>
          <a:endParaRPr lang="en-US"/>
        </a:p>
      </dgm:t>
    </dgm:pt>
    <dgm:pt modelId="{C71C062E-F7B3-4699-B512-D630D4CF4871}">
      <dgm:prSet custT="1"/>
      <dgm:spPr/>
      <dgm:t>
        <a:bodyPr/>
        <a:lstStyle/>
        <a:p>
          <a:r>
            <a:rPr lang="en-US" sz="2400" dirty="0"/>
            <a:t>Faculty</a:t>
          </a:r>
        </a:p>
      </dgm:t>
    </dgm:pt>
    <dgm:pt modelId="{2F10A945-F9A5-44AE-B995-27096FDD894B}" type="parTrans" cxnId="{24611332-2962-4B6B-B4BE-1D3483625315}">
      <dgm:prSet/>
      <dgm:spPr/>
      <dgm:t>
        <a:bodyPr/>
        <a:lstStyle/>
        <a:p>
          <a:endParaRPr lang="en-US"/>
        </a:p>
      </dgm:t>
    </dgm:pt>
    <dgm:pt modelId="{99B27F82-7028-4DB6-AE98-78D91697414C}" type="sibTrans" cxnId="{24611332-2962-4B6B-B4BE-1D3483625315}">
      <dgm:prSet/>
      <dgm:spPr/>
      <dgm:t>
        <a:bodyPr/>
        <a:lstStyle/>
        <a:p>
          <a:endParaRPr lang="en-US"/>
        </a:p>
      </dgm:t>
    </dgm:pt>
    <dgm:pt modelId="{AC416295-8187-4636-86C4-5CD55185529E}">
      <dgm:prSet custT="1"/>
      <dgm:spPr/>
      <dgm:t>
        <a:bodyPr/>
        <a:lstStyle/>
        <a:p>
          <a:r>
            <a:rPr lang="en-US" sz="2400"/>
            <a:t>Laboratory members</a:t>
          </a:r>
        </a:p>
      </dgm:t>
    </dgm:pt>
    <dgm:pt modelId="{D8575CF1-02A5-46A0-B26A-48D88C37101B}" type="parTrans" cxnId="{BE855407-0947-4BD7-B970-D37771D8F419}">
      <dgm:prSet/>
      <dgm:spPr/>
      <dgm:t>
        <a:bodyPr/>
        <a:lstStyle/>
        <a:p>
          <a:endParaRPr lang="en-US"/>
        </a:p>
      </dgm:t>
    </dgm:pt>
    <dgm:pt modelId="{DCDEC6E6-EE9F-453A-995D-0A54E4AE60C6}" type="sibTrans" cxnId="{BE855407-0947-4BD7-B970-D37771D8F419}">
      <dgm:prSet/>
      <dgm:spPr/>
      <dgm:t>
        <a:bodyPr/>
        <a:lstStyle/>
        <a:p>
          <a:endParaRPr lang="en-US"/>
        </a:p>
      </dgm:t>
    </dgm:pt>
    <dgm:pt modelId="{F71F2EFD-DB4C-4A2E-80C2-32431E9E5ABC}">
      <dgm:prSet custT="1"/>
      <dgm:spPr/>
      <dgm:t>
        <a:bodyPr/>
        <a:lstStyle/>
        <a:p>
          <a:r>
            <a:rPr lang="en-US" sz="2400" dirty="0"/>
            <a:t>BGS and Graduate Program Staff</a:t>
          </a:r>
        </a:p>
      </dgm:t>
    </dgm:pt>
    <dgm:pt modelId="{CCF31831-B057-4C3F-8B48-ACFD90233A79}" type="parTrans" cxnId="{7DF76FAB-2F3E-42E1-A2FB-147003288EAF}">
      <dgm:prSet/>
      <dgm:spPr/>
      <dgm:t>
        <a:bodyPr/>
        <a:lstStyle/>
        <a:p>
          <a:endParaRPr lang="en-US"/>
        </a:p>
      </dgm:t>
    </dgm:pt>
    <dgm:pt modelId="{38B34644-38AB-4A9E-8BD1-268A89468F7B}" type="sibTrans" cxnId="{7DF76FAB-2F3E-42E1-A2FB-147003288EAF}">
      <dgm:prSet/>
      <dgm:spPr/>
      <dgm:t>
        <a:bodyPr/>
        <a:lstStyle/>
        <a:p>
          <a:endParaRPr lang="en-US"/>
        </a:p>
      </dgm:t>
    </dgm:pt>
    <dgm:pt modelId="{FCC66D6F-F809-4382-ACDB-58CA6A277F0A}" type="pres">
      <dgm:prSet presAssocID="{181E2B9B-5067-474F-A4FC-30140F6A89DB}" presName="root" presStyleCnt="0">
        <dgm:presLayoutVars>
          <dgm:dir/>
          <dgm:resizeHandles val="exact"/>
        </dgm:presLayoutVars>
      </dgm:prSet>
      <dgm:spPr/>
    </dgm:pt>
    <dgm:pt modelId="{0346E062-BC3A-475E-A8A3-5ABA1DEE55EE}" type="pres">
      <dgm:prSet presAssocID="{6BDBB917-CFB1-4F9A-9AE0-2AA6D0E671E2}" presName="compNode" presStyleCnt="0"/>
      <dgm:spPr/>
    </dgm:pt>
    <dgm:pt modelId="{BAE26869-6D0A-43BD-84E5-FB245F5F2EC6}" type="pres">
      <dgm:prSet presAssocID="{6BDBB917-CFB1-4F9A-9AE0-2AA6D0E671E2}"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EF733FF8-3E20-4F34-99CD-F709A94FBF53}" type="pres">
      <dgm:prSet presAssocID="{6BDBB917-CFB1-4F9A-9AE0-2AA6D0E671E2}" presName="iconSpace" presStyleCnt="0"/>
      <dgm:spPr/>
    </dgm:pt>
    <dgm:pt modelId="{7D7C1FB2-62B1-4F10-910D-E2ABCA84CBFA}" type="pres">
      <dgm:prSet presAssocID="{6BDBB917-CFB1-4F9A-9AE0-2AA6D0E671E2}" presName="parTx" presStyleLbl="revTx" presStyleIdx="0" presStyleCnt="4">
        <dgm:presLayoutVars>
          <dgm:chMax val="0"/>
          <dgm:chPref val="0"/>
        </dgm:presLayoutVars>
      </dgm:prSet>
      <dgm:spPr/>
    </dgm:pt>
    <dgm:pt modelId="{6EAC4D93-3541-480D-99D1-518EF4E368C9}" type="pres">
      <dgm:prSet presAssocID="{6BDBB917-CFB1-4F9A-9AE0-2AA6D0E671E2}" presName="txSpace" presStyleCnt="0"/>
      <dgm:spPr/>
    </dgm:pt>
    <dgm:pt modelId="{25E35923-75B8-4B31-ACD5-D5960761FDB8}" type="pres">
      <dgm:prSet presAssocID="{6BDBB917-CFB1-4F9A-9AE0-2AA6D0E671E2}" presName="desTx" presStyleLbl="revTx" presStyleIdx="1" presStyleCnt="4">
        <dgm:presLayoutVars/>
      </dgm:prSet>
      <dgm:spPr/>
    </dgm:pt>
    <dgm:pt modelId="{F8494498-7AE6-4CA8-AEE1-DF0FF1DE9721}" type="pres">
      <dgm:prSet presAssocID="{0618FF64-6E04-4F99-807F-42FCF37C797E}" presName="sibTrans" presStyleCnt="0"/>
      <dgm:spPr/>
    </dgm:pt>
    <dgm:pt modelId="{9ECB7308-3E66-478E-ABC5-FA7A4D6B7D15}" type="pres">
      <dgm:prSet presAssocID="{51DEF9F2-2194-4121-A51B-6E094A99A52E}" presName="compNode" presStyleCnt="0"/>
      <dgm:spPr/>
    </dgm:pt>
    <dgm:pt modelId="{CCBCBB71-1D51-40CD-B84D-9320AA007480}" type="pres">
      <dgm:prSet presAssocID="{51DEF9F2-2194-4121-A51B-6E094A99A52E}"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0D9E4B93-06CA-483F-860B-A3DCCBC4867C}" type="pres">
      <dgm:prSet presAssocID="{51DEF9F2-2194-4121-A51B-6E094A99A52E}" presName="iconSpace" presStyleCnt="0"/>
      <dgm:spPr/>
    </dgm:pt>
    <dgm:pt modelId="{E6B3943D-23DD-4185-8684-2CE1E7D8D9D4}" type="pres">
      <dgm:prSet presAssocID="{51DEF9F2-2194-4121-A51B-6E094A99A52E}" presName="parTx" presStyleLbl="revTx" presStyleIdx="2" presStyleCnt="4">
        <dgm:presLayoutVars>
          <dgm:chMax val="0"/>
          <dgm:chPref val="0"/>
        </dgm:presLayoutVars>
      </dgm:prSet>
      <dgm:spPr/>
    </dgm:pt>
    <dgm:pt modelId="{1C719F82-A1AF-413A-9A4F-F92CF47E1F08}" type="pres">
      <dgm:prSet presAssocID="{51DEF9F2-2194-4121-A51B-6E094A99A52E}" presName="txSpace" presStyleCnt="0"/>
      <dgm:spPr/>
    </dgm:pt>
    <dgm:pt modelId="{0EF1B9B7-B28C-4DDA-858D-C10110E2E7BD}" type="pres">
      <dgm:prSet presAssocID="{51DEF9F2-2194-4121-A51B-6E094A99A52E}" presName="desTx" presStyleLbl="revTx" presStyleIdx="3" presStyleCnt="4">
        <dgm:presLayoutVars/>
      </dgm:prSet>
      <dgm:spPr/>
    </dgm:pt>
  </dgm:ptLst>
  <dgm:cxnLst>
    <dgm:cxn modelId="{BE855407-0947-4BD7-B970-D37771D8F419}" srcId="{51DEF9F2-2194-4121-A51B-6E094A99A52E}" destId="{AC416295-8187-4636-86C4-5CD55185529E}" srcOrd="2" destOrd="0" parTransId="{D8575CF1-02A5-46A0-B26A-48D88C37101B}" sibTransId="{DCDEC6E6-EE9F-453A-995D-0A54E4AE60C6}"/>
    <dgm:cxn modelId="{A27F780C-545E-48FD-9BB1-E697A0B66E46}" type="presOf" srcId="{C120C8AA-213C-46C3-BD5E-158E41C43000}" destId="{25E35923-75B8-4B31-ACD5-D5960761FDB8}" srcOrd="0" destOrd="0" presId="urn:microsoft.com/office/officeart/2018/5/layout/CenteredIconLabelDescriptionList"/>
    <dgm:cxn modelId="{EE9F7219-0DF1-4639-8B1A-2EEF27B99B12}" srcId="{6BDBB917-CFB1-4F9A-9AE0-2AA6D0E671E2}" destId="{C120C8AA-213C-46C3-BD5E-158E41C43000}" srcOrd="0" destOrd="0" parTransId="{3AB5AFB7-7AB6-4A5F-BC8D-8E6B0823F141}" sibTransId="{14FDFD82-9D7C-43BF-97DB-5983743665F2}"/>
    <dgm:cxn modelId="{24611332-2962-4B6B-B4BE-1D3483625315}" srcId="{51DEF9F2-2194-4121-A51B-6E094A99A52E}" destId="{C71C062E-F7B3-4699-B512-D630D4CF4871}" srcOrd="1" destOrd="0" parTransId="{2F10A945-F9A5-44AE-B995-27096FDD894B}" sibTransId="{99B27F82-7028-4DB6-AE98-78D91697414C}"/>
    <dgm:cxn modelId="{4C5F4134-41C5-4FA1-91BA-22DA80C3C428}" type="presOf" srcId="{C71C062E-F7B3-4699-B512-D630D4CF4871}" destId="{0EF1B9B7-B28C-4DDA-858D-C10110E2E7BD}" srcOrd="0" destOrd="1" presId="urn:microsoft.com/office/officeart/2018/5/layout/CenteredIconLabelDescriptionList"/>
    <dgm:cxn modelId="{65198850-24AE-4A4F-A64E-D8515295E1BE}" type="presOf" srcId="{6BDBB917-CFB1-4F9A-9AE0-2AA6D0E671E2}" destId="{7D7C1FB2-62B1-4F10-910D-E2ABCA84CBFA}" srcOrd="0" destOrd="0" presId="urn:microsoft.com/office/officeart/2018/5/layout/CenteredIconLabelDescriptionList"/>
    <dgm:cxn modelId="{55CEB355-73AD-4B15-9BA8-F60C4F0AC929}" type="presOf" srcId="{AC416295-8187-4636-86C4-5CD55185529E}" destId="{0EF1B9B7-B28C-4DDA-858D-C10110E2E7BD}" srcOrd="0" destOrd="2" presId="urn:microsoft.com/office/officeart/2018/5/layout/CenteredIconLabelDescriptionList"/>
    <dgm:cxn modelId="{E1824D56-48BF-4F76-8628-04DD19356887}" type="presOf" srcId="{70A28963-FBE7-4F3D-8EE2-F95C832C4744}" destId="{25E35923-75B8-4B31-ACD5-D5960761FDB8}" srcOrd="0" destOrd="1" presId="urn:microsoft.com/office/officeart/2018/5/layout/CenteredIconLabelDescriptionList"/>
    <dgm:cxn modelId="{9921555F-F78B-44FB-8DE3-DDBC84F1CEC9}" srcId="{181E2B9B-5067-474F-A4FC-30140F6A89DB}" destId="{51DEF9F2-2194-4121-A51B-6E094A99A52E}" srcOrd="1" destOrd="0" parTransId="{9F6DFF83-CD54-40AE-AFDA-2D748314CF62}" sibTransId="{99384E41-733D-4D3C-BDF0-550DCA313B28}"/>
    <dgm:cxn modelId="{0F96AC75-F265-4AE9-90D7-A746DD88F02B}" type="presOf" srcId="{49503A5E-FD99-497F-8835-B8C9EF7CDB35}" destId="{0EF1B9B7-B28C-4DDA-858D-C10110E2E7BD}" srcOrd="0" destOrd="0" presId="urn:microsoft.com/office/officeart/2018/5/layout/CenteredIconLabelDescriptionList"/>
    <dgm:cxn modelId="{14AED88B-159F-4892-8359-3513BCB49C30}" type="presOf" srcId="{F71F2EFD-DB4C-4A2E-80C2-32431E9E5ABC}" destId="{0EF1B9B7-B28C-4DDA-858D-C10110E2E7BD}" srcOrd="0" destOrd="3" presId="urn:microsoft.com/office/officeart/2018/5/layout/CenteredIconLabelDescriptionList"/>
    <dgm:cxn modelId="{89C04C97-B053-4B2B-ABB0-96FDB7DF19CE}" srcId="{6BDBB917-CFB1-4F9A-9AE0-2AA6D0E671E2}" destId="{70A28963-FBE7-4F3D-8EE2-F95C832C4744}" srcOrd="1" destOrd="0" parTransId="{55497BAC-AD30-4E0A-8249-8604A21BAC39}" sibTransId="{E71D0CEC-041F-41F0-A278-56381FFF95FA}"/>
    <dgm:cxn modelId="{7DF76FAB-2F3E-42E1-A2FB-147003288EAF}" srcId="{51DEF9F2-2194-4121-A51B-6E094A99A52E}" destId="{F71F2EFD-DB4C-4A2E-80C2-32431E9E5ABC}" srcOrd="3" destOrd="0" parTransId="{CCF31831-B057-4C3F-8B48-ACFD90233A79}" sibTransId="{38B34644-38AB-4A9E-8BD1-268A89468F7B}"/>
    <dgm:cxn modelId="{7FB71FC5-2415-4658-B88D-05177CEE47E0}" srcId="{51DEF9F2-2194-4121-A51B-6E094A99A52E}" destId="{49503A5E-FD99-497F-8835-B8C9EF7CDB35}" srcOrd="0" destOrd="0" parTransId="{2CBA4D3C-DFD2-4F60-88D9-E0A6D5E59E51}" sibTransId="{74222F5E-96AE-499C-B4FA-8764A777E5C3}"/>
    <dgm:cxn modelId="{2BF5BAE2-5204-4125-9493-7970C46204C5}" type="presOf" srcId="{181E2B9B-5067-474F-A4FC-30140F6A89DB}" destId="{FCC66D6F-F809-4382-ACDB-58CA6A277F0A}" srcOrd="0" destOrd="0" presId="urn:microsoft.com/office/officeart/2018/5/layout/CenteredIconLabelDescriptionList"/>
    <dgm:cxn modelId="{1AD5D0ED-5B53-41B3-8A45-62E8BDB3FD9F}" srcId="{181E2B9B-5067-474F-A4FC-30140F6A89DB}" destId="{6BDBB917-CFB1-4F9A-9AE0-2AA6D0E671E2}" srcOrd="0" destOrd="0" parTransId="{8871DAAD-EFB6-487B-85EF-1705381DEAC1}" sibTransId="{0618FF64-6E04-4F99-807F-42FCF37C797E}"/>
    <dgm:cxn modelId="{AED5C8F9-07F3-440D-AC24-9E24453FC32B}" type="presOf" srcId="{51DEF9F2-2194-4121-A51B-6E094A99A52E}" destId="{E6B3943D-23DD-4185-8684-2CE1E7D8D9D4}" srcOrd="0" destOrd="0" presId="urn:microsoft.com/office/officeart/2018/5/layout/CenteredIconLabelDescriptionList"/>
    <dgm:cxn modelId="{77D07FEF-0CCC-4809-B874-A2A1D91179AA}" type="presParOf" srcId="{FCC66D6F-F809-4382-ACDB-58CA6A277F0A}" destId="{0346E062-BC3A-475E-A8A3-5ABA1DEE55EE}" srcOrd="0" destOrd="0" presId="urn:microsoft.com/office/officeart/2018/5/layout/CenteredIconLabelDescriptionList"/>
    <dgm:cxn modelId="{16D79F1E-9073-425C-BC07-EE55C860DFBE}" type="presParOf" srcId="{0346E062-BC3A-475E-A8A3-5ABA1DEE55EE}" destId="{BAE26869-6D0A-43BD-84E5-FB245F5F2EC6}" srcOrd="0" destOrd="0" presId="urn:microsoft.com/office/officeart/2018/5/layout/CenteredIconLabelDescriptionList"/>
    <dgm:cxn modelId="{A228584B-C0DD-4888-9B10-C6617D862318}" type="presParOf" srcId="{0346E062-BC3A-475E-A8A3-5ABA1DEE55EE}" destId="{EF733FF8-3E20-4F34-99CD-F709A94FBF53}" srcOrd="1" destOrd="0" presId="urn:microsoft.com/office/officeart/2018/5/layout/CenteredIconLabelDescriptionList"/>
    <dgm:cxn modelId="{C6E88BDA-393D-4399-BEC6-66222B820433}" type="presParOf" srcId="{0346E062-BC3A-475E-A8A3-5ABA1DEE55EE}" destId="{7D7C1FB2-62B1-4F10-910D-E2ABCA84CBFA}" srcOrd="2" destOrd="0" presId="urn:microsoft.com/office/officeart/2018/5/layout/CenteredIconLabelDescriptionList"/>
    <dgm:cxn modelId="{72D50143-B384-4F79-95B1-0649BFD35DD2}" type="presParOf" srcId="{0346E062-BC3A-475E-A8A3-5ABA1DEE55EE}" destId="{6EAC4D93-3541-480D-99D1-518EF4E368C9}" srcOrd="3" destOrd="0" presId="urn:microsoft.com/office/officeart/2018/5/layout/CenteredIconLabelDescriptionList"/>
    <dgm:cxn modelId="{14F630C8-BD47-4DDF-B549-032113E1964B}" type="presParOf" srcId="{0346E062-BC3A-475E-A8A3-5ABA1DEE55EE}" destId="{25E35923-75B8-4B31-ACD5-D5960761FDB8}" srcOrd="4" destOrd="0" presId="urn:microsoft.com/office/officeart/2018/5/layout/CenteredIconLabelDescriptionList"/>
    <dgm:cxn modelId="{339980AE-B96A-432D-BD83-7B50D27D3FA7}" type="presParOf" srcId="{FCC66D6F-F809-4382-ACDB-58CA6A277F0A}" destId="{F8494498-7AE6-4CA8-AEE1-DF0FF1DE9721}" srcOrd="1" destOrd="0" presId="urn:microsoft.com/office/officeart/2018/5/layout/CenteredIconLabelDescriptionList"/>
    <dgm:cxn modelId="{6D4BE9E9-32B9-426E-920C-936F6C713DD9}" type="presParOf" srcId="{FCC66D6F-F809-4382-ACDB-58CA6A277F0A}" destId="{9ECB7308-3E66-478E-ABC5-FA7A4D6B7D15}" srcOrd="2" destOrd="0" presId="urn:microsoft.com/office/officeart/2018/5/layout/CenteredIconLabelDescriptionList"/>
    <dgm:cxn modelId="{37C0810A-01F9-4A53-AFEC-DFC66C8D2FFB}" type="presParOf" srcId="{9ECB7308-3E66-478E-ABC5-FA7A4D6B7D15}" destId="{CCBCBB71-1D51-40CD-B84D-9320AA007480}" srcOrd="0" destOrd="0" presId="urn:microsoft.com/office/officeart/2018/5/layout/CenteredIconLabelDescriptionList"/>
    <dgm:cxn modelId="{EAA6A92B-8D9E-48C6-ACB4-5CC4B246415A}" type="presParOf" srcId="{9ECB7308-3E66-478E-ABC5-FA7A4D6B7D15}" destId="{0D9E4B93-06CA-483F-860B-A3DCCBC4867C}" srcOrd="1" destOrd="0" presId="urn:microsoft.com/office/officeart/2018/5/layout/CenteredIconLabelDescriptionList"/>
    <dgm:cxn modelId="{F85A1AEC-E9F2-4E28-B2D8-D7E2681E989E}" type="presParOf" srcId="{9ECB7308-3E66-478E-ABC5-FA7A4D6B7D15}" destId="{E6B3943D-23DD-4185-8684-2CE1E7D8D9D4}" srcOrd="2" destOrd="0" presId="urn:microsoft.com/office/officeart/2018/5/layout/CenteredIconLabelDescriptionList"/>
    <dgm:cxn modelId="{1CC4C78F-9040-454D-8727-C93BA61D0DED}" type="presParOf" srcId="{9ECB7308-3E66-478E-ABC5-FA7A4D6B7D15}" destId="{1C719F82-A1AF-413A-9A4F-F92CF47E1F08}" srcOrd="3" destOrd="0" presId="urn:microsoft.com/office/officeart/2018/5/layout/CenteredIconLabelDescriptionList"/>
    <dgm:cxn modelId="{AC2DDE51-7065-446A-AAC8-816EF1379AF8}" type="presParOf" srcId="{9ECB7308-3E66-478E-ABC5-FA7A4D6B7D15}" destId="{0EF1B9B7-B28C-4DDA-858D-C10110E2E7B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0A387-BCC2-B748-A151-5E395A5A76EA}"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US"/>
        </a:p>
      </dgm:t>
    </dgm:pt>
    <dgm:pt modelId="{0F8F5CE8-52D3-DF43-8C9C-FD10BFB6407F}">
      <dgm:prSet phldrT="[Text]"/>
      <dgm:spPr>
        <a:solidFill>
          <a:schemeClr val="accent2"/>
        </a:solidFill>
      </dgm:spPr>
      <dgm:t>
        <a:bodyPr/>
        <a:lstStyle/>
        <a:p>
          <a:pPr>
            <a:buClr>
              <a:schemeClr val="accent2"/>
            </a:buClr>
            <a:buSzPct val="92000"/>
            <a:buFont typeface="Wingdings 2" panose="05020102010507070707" pitchFamily="18" charset="2"/>
            <a:buChar char=""/>
          </a:pPr>
          <a:r>
            <a:rPr lang="en-US" dirty="0">
              <a:latin typeface="+mn-lt"/>
              <a:ea typeface="+mn-ea"/>
              <a:cs typeface="+mn-cs"/>
            </a:rPr>
            <a:t>BGS Student = Full-Time Position</a:t>
          </a:r>
          <a:endParaRPr lang="en-US" dirty="0"/>
        </a:p>
      </dgm:t>
    </dgm:pt>
    <dgm:pt modelId="{80BBCBD8-18FD-0440-80C2-F2C3FBA36A8F}" type="parTrans" cxnId="{A4AC9140-B29A-4348-B218-FFA7C1855599}">
      <dgm:prSet/>
      <dgm:spPr/>
      <dgm:t>
        <a:bodyPr/>
        <a:lstStyle/>
        <a:p>
          <a:endParaRPr lang="en-US"/>
        </a:p>
      </dgm:t>
    </dgm:pt>
    <dgm:pt modelId="{672B6490-EBC2-7E4A-9875-E2679A0C9C1D}" type="sibTrans" cxnId="{A4AC9140-B29A-4348-B218-FFA7C1855599}">
      <dgm:prSet/>
      <dgm:spPr/>
      <dgm:t>
        <a:bodyPr/>
        <a:lstStyle/>
        <a:p>
          <a:endParaRPr lang="en-US"/>
        </a:p>
      </dgm:t>
    </dgm:pt>
    <dgm:pt modelId="{C9B8353B-FC6A-F442-99D3-AD84EE787B61}">
      <dgm:prSet custT="1"/>
      <dgm:spPr/>
      <dgm:t>
        <a:bodyPr/>
        <a:lstStyle/>
        <a:p>
          <a:r>
            <a:rPr lang="en-US" sz="1600" dirty="0">
              <a:latin typeface="+mn-lt"/>
              <a:ea typeface="+mn-ea"/>
              <a:cs typeface="+mn-cs"/>
            </a:rPr>
            <a:t>Travel to meetings and</a:t>
          </a:r>
        </a:p>
        <a:p>
          <a:r>
            <a:rPr lang="en-US" sz="1600" dirty="0">
              <a:latin typeface="+mn-lt"/>
              <a:ea typeface="+mn-ea"/>
              <a:cs typeface="+mn-cs"/>
            </a:rPr>
            <a:t>workshops (BGS funds)</a:t>
          </a:r>
        </a:p>
      </dgm:t>
    </dgm:pt>
    <dgm:pt modelId="{F4158317-B1A3-7544-90AF-DFA5EB13D23C}" type="parTrans" cxnId="{F3E58591-D901-B94D-9D62-446B1B0C22D8}">
      <dgm:prSet/>
      <dgm:spPr/>
      <dgm:t>
        <a:bodyPr/>
        <a:lstStyle/>
        <a:p>
          <a:endParaRPr lang="en-US"/>
        </a:p>
      </dgm:t>
    </dgm:pt>
    <dgm:pt modelId="{13CD051B-7361-BC4F-B757-684012664A70}" type="sibTrans" cxnId="{F3E58591-D901-B94D-9D62-446B1B0C22D8}">
      <dgm:prSet/>
      <dgm:spPr/>
      <dgm:t>
        <a:bodyPr/>
        <a:lstStyle/>
        <a:p>
          <a:endParaRPr lang="en-US"/>
        </a:p>
      </dgm:t>
    </dgm:pt>
    <dgm:pt modelId="{8D25035C-A777-004B-A1C7-3E382F284DBD}">
      <dgm:prSet custT="1"/>
      <dgm:spPr/>
      <dgm:t>
        <a:bodyPr/>
        <a:lstStyle/>
        <a:p>
          <a:r>
            <a:rPr lang="en-US" sz="1600" dirty="0">
              <a:latin typeface="+mn-lt"/>
              <a:ea typeface="+mn-ea"/>
              <a:cs typeface="+mn-cs"/>
            </a:rPr>
            <a:t>TA/Intern opportunities/CTL Certificate</a:t>
          </a:r>
        </a:p>
      </dgm:t>
    </dgm:pt>
    <dgm:pt modelId="{23BD09DD-659F-B046-A355-C608FF94969E}" type="parTrans" cxnId="{857AA55D-9ECB-2044-A0C3-BC2FB41122B1}">
      <dgm:prSet/>
      <dgm:spPr/>
      <dgm:t>
        <a:bodyPr/>
        <a:lstStyle/>
        <a:p>
          <a:endParaRPr lang="en-US"/>
        </a:p>
      </dgm:t>
    </dgm:pt>
    <dgm:pt modelId="{F0E9C644-3FC6-5245-A2B3-BCE85202F193}" type="sibTrans" cxnId="{857AA55D-9ECB-2044-A0C3-BC2FB41122B1}">
      <dgm:prSet/>
      <dgm:spPr/>
      <dgm:t>
        <a:bodyPr/>
        <a:lstStyle/>
        <a:p>
          <a:endParaRPr lang="en-US"/>
        </a:p>
      </dgm:t>
    </dgm:pt>
    <dgm:pt modelId="{C64262BA-B28E-FE4D-AA9B-3D03A6765F64}">
      <dgm:prSet custT="1"/>
      <dgm:spPr/>
      <dgm:t>
        <a:bodyPr/>
        <a:lstStyle/>
        <a:p>
          <a:r>
            <a:rPr lang="en-US" sz="1600" dirty="0">
              <a:latin typeface="+mn-lt"/>
              <a:ea typeface="+mn-ea"/>
              <a:cs typeface="+mn-cs"/>
            </a:rPr>
            <a:t>Career Exploration (Steve DiNardo)</a:t>
          </a:r>
        </a:p>
      </dgm:t>
    </dgm:pt>
    <dgm:pt modelId="{257F573F-103A-C643-8D3F-C47A0D102C92}" type="parTrans" cxnId="{EFA16D06-AA39-664B-8591-692D56CBD085}">
      <dgm:prSet/>
      <dgm:spPr/>
      <dgm:t>
        <a:bodyPr/>
        <a:lstStyle/>
        <a:p>
          <a:endParaRPr lang="en-US"/>
        </a:p>
      </dgm:t>
    </dgm:pt>
    <dgm:pt modelId="{E9C25D88-3C24-D54A-A648-57E917BED4CC}" type="sibTrans" cxnId="{EFA16D06-AA39-664B-8591-692D56CBD085}">
      <dgm:prSet/>
      <dgm:spPr/>
      <dgm:t>
        <a:bodyPr/>
        <a:lstStyle/>
        <a:p>
          <a:endParaRPr lang="en-US"/>
        </a:p>
      </dgm:t>
    </dgm:pt>
    <dgm:pt modelId="{89760E5D-23B7-5643-87B2-DD1F10F40479}">
      <dgm:prSet custT="1"/>
      <dgm:spPr/>
      <dgm:t>
        <a:bodyPr/>
        <a:lstStyle/>
        <a:p>
          <a:r>
            <a:rPr lang="en-US" sz="1600" dirty="0">
              <a:latin typeface="+mn-lt"/>
              <a:ea typeface="+mn-ea"/>
              <a:cs typeface="+mn-cs"/>
            </a:rPr>
            <a:t>Certificate programs</a:t>
          </a:r>
        </a:p>
      </dgm:t>
    </dgm:pt>
    <dgm:pt modelId="{1516D253-3447-D04D-A182-3C9D4E4ABA98}" type="parTrans" cxnId="{D650BF70-39B5-0E48-9D4C-2ADDEADBCF41}">
      <dgm:prSet/>
      <dgm:spPr/>
      <dgm:t>
        <a:bodyPr/>
        <a:lstStyle/>
        <a:p>
          <a:endParaRPr lang="en-US"/>
        </a:p>
      </dgm:t>
    </dgm:pt>
    <dgm:pt modelId="{1B3FFB16-0C49-B64D-B6AC-77B214004C90}" type="sibTrans" cxnId="{D650BF70-39B5-0E48-9D4C-2ADDEADBCF41}">
      <dgm:prSet/>
      <dgm:spPr/>
      <dgm:t>
        <a:bodyPr/>
        <a:lstStyle/>
        <a:p>
          <a:endParaRPr lang="en-US"/>
        </a:p>
      </dgm:t>
    </dgm:pt>
    <dgm:pt modelId="{A52043C7-3066-8247-8D74-4CB76C35E387}">
      <dgm:prSet custT="1"/>
      <dgm:spPr/>
      <dgm:t>
        <a:bodyPr/>
        <a:lstStyle/>
        <a:p>
          <a:r>
            <a:rPr lang="en-US" sz="1600" dirty="0">
              <a:latin typeface="+mn-lt"/>
              <a:ea typeface="+mn-ea"/>
              <a:cs typeface="+mn-cs"/>
            </a:rPr>
            <a:t>Student Organizations</a:t>
          </a:r>
        </a:p>
      </dgm:t>
    </dgm:pt>
    <dgm:pt modelId="{86D3CAC1-EE6C-0E40-9BA5-CB2B950166FD}" type="parTrans" cxnId="{B6827BC2-E2F9-AC45-8F6B-21370D5A59A3}">
      <dgm:prSet/>
      <dgm:spPr/>
      <dgm:t>
        <a:bodyPr/>
        <a:lstStyle/>
        <a:p>
          <a:endParaRPr lang="en-US"/>
        </a:p>
      </dgm:t>
    </dgm:pt>
    <dgm:pt modelId="{3E80EBF4-37E3-684F-8DD1-1C64081D3578}" type="sibTrans" cxnId="{B6827BC2-E2F9-AC45-8F6B-21370D5A59A3}">
      <dgm:prSet/>
      <dgm:spPr/>
      <dgm:t>
        <a:bodyPr/>
        <a:lstStyle/>
        <a:p>
          <a:endParaRPr lang="en-US"/>
        </a:p>
      </dgm:t>
    </dgm:pt>
    <dgm:pt modelId="{511360BF-35AA-4441-9453-CCB239C7516C}" type="pres">
      <dgm:prSet presAssocID="{FCA0A387-BCC2-B748-A151-5E395A5A76EA}" presName="Name0" presStyleCnt="0">
        <dgm:presLayoutVars>
          <dgm:chMax val="1"/>
          <dgm:dir/>
          <dgm:animLvl val="ctr"/>
          <dgm:resizeHandles val="exact"/>
        </dgm:presLayoutVars>
      </dgm:prSet>
      <dgm:spPr/>
    </dgm:pt>
    <dgm:pt modelId="{ADC2FE01-1162-8842-8E55-547573F6C3B2}" type="pres">
      <dgm:prSet presAssocID="{0F8F5CE8-52D3-DF43-8C9C-FD10BFB6407F}" presName="centerShape" presStyleLbl="node0" presStyleIdx="0" presStyleCnt="1"/>
      <dgm:spPr/>
    </dgm:pt>
    <dgm:pt modelId="{2FAD46D5-A265-B54F-9D7C-85CC6CC91DE1}" type="pres">
      <dgm:prSet presAssocID="{C9B8353B-FC6A-F442-99D3-AD84EE787B61}" presName="node" presStyleLbl="node1" presStyleIdx="0" presStyleCnt="5" custScaleX="131843" custScaleY="126143" custRadScaleRad="96249" custRadScaleInc="0">
        <dgm:presLayoutVars>
          <dgm:bulletEnabled val="1"/>
        </dgm:presLayoutVars>
      </dgm:prSet>
      <dgm:spPr/>
    </dgm:pt>
    <dgm:pt modelId="{2A32A267-DAE5-A046-85AC-F53AE7A42AB7}" type="pres">
      <dgm:prSet presAssocID="{C9B8353B-FC6A-F442-99D3-AD84EE787B61}" presName="dummy" presStyleCnt="0"/>
      <dgm:spPr/>
    </dgm:pt>
    <dgm:pt modelId="{385E5B76-9517-0343-B7B0-4200B28D6247}" type="pres">
      <dgm:prSet presAssocID="{13CD051B-7361-BC4F-B757-684012664A70}" presName="sibTrans" presStyleLbl="sibTrans2D1" presStyleIdx="0" presStyleCnt="5"/>
      <dgm:spPr/>
    </dgm:pt>
    <dgm:pt modelId="{1AA4C475-5808-DA45-986E-BA6338B9E8E7}" type="pres">
      <dgm:prSet presAssocID="{8D25035C-A777-004B-A1C7-3E382F284DBD}" presName="node" presStyleLbl="node1" presStyleIdx="1" presStyleCnt="5" custScaleX="130253" custScaleY="131512">
        <dgm:presLayoutVars>
          <dgm:bulletEnabled val="1"/>
        </dgm:presLayoutVars>
      </dgm:prSet>
      <dgm:spPr/>
    </dgm:pt>
    <dgm:pt modelId="{1C8DBB1C-4033-2149-BA06-D47C5D8C332E}" type="pres">
      <dgm:prSet presAssocID="{8D25035C-A777-004B-A1C7-3E382F284DBD}" presName="dummy" presStyleCnt="0"/>
      <dgm:spPr/>
    </dgm:pt>
    <dgm:pt modelId="{828FE591-8516-9646-8911-53E6D41E1918}" type="pres">
      <dgm:prSet presAssocID="{F0E9C644-3FC6-5245-A2B3-BCE85202F193}" presName="sibTrans" presStyleLbl="sibTrans2D1" presStyleIdx="1" presStyleCnt="5"/>
      <dgm:spPr/>
    </dgm:pt>
    <dgm:pt modelId="{3F65F904-4A65-4A46-8AAD-1D3D228A5904}" type="pres">
      <dgm:prSet presAssocID="{C64262BA-B28E-FE4D-AA9B-3D03A6765F64}" presName="node" presStyleLbl="node1" presStyleIdx="2" presStyleCnt="5" custScaleX="131398" custScaleY="135053">
        <dgm:presLayoutVars>
          <dgm:bulletEnabled val="1"/>
        </dgm:presLayoutVars>
      </dgm:prSet>
      <dgm:spPr/>
    </dgm:pt>
    <dgm:pt modelId="{8776268C-1281-6A41-979F-1E7B71A46A9D}" type="pres">
      <dgm:prSet presAssocID="{C64262BA-B28E-FE4D-AA9B-3D03A6765F64}" presName="dummy" presStyleCnt="0"/>
      <dgm:spPr/>
    </dgm:pt>
    <dgm:pt modelId="{DA080179-E827-6F4E-9796-026D8E205F7E}" type="pres">
      <dgm:prSet presAssocID="{E9C25D88-3C24-D54A-A648-57E917BED4CC}" presName="sibTrans" presStyleLbl="sibTrans2D1" presStyleIdx="2" presStyleCnt="5"/>
      <dgm:spPr/>
    </dgm:pt>
    <dgm:pt modelId="{B3623363-AE25-DF47-B6C6-D5776C73F765}" type="pres">
      <dgm:prSet presAssocID="{89760E5D-23B7-5643-87B2-DD1F10F40479}" presName="node" presStyleLbl="node1" presStyleIdx="3" presStyleCnt="5" custScaleX="137604" custScaleY="139126">
        <dgm:presLayoutVars>
          <dgm:bulletEnabled val="1"/>
        </dgm:presLayoutVars>
      </dgm:prSet>
      <dgm:spPr/>
    </dgm:pt>
    <dgm:pt modelId="{252D8D3F-932A-934D-9143-F89D54E4DDF3}" type="pres">
      <dgm:prSet presAssocID="{89760E5D-23B7-5643-87B2-DD1F10F40479}" presName="dummy" presStyleCnt="0"/>
      <dgm:spPr/>
    </dgm:pt>
    <dgm:pt modelId="{932CE98C-9BC1-3A4F-9E9A-344D1E88E11D}" type="pres">
      <dgm:prSet presAssocID="{1B3FFB16-0C49-B64D-B6AC-77B214004C90}" presName="sibTrans" presStyleLbl="sibTrans2D1" presStyleIdx="3" presStyleCnt="5"/>
      <dgm:spPr/>
    </dgm:pt>
    <dgm:pt modelId="{466AEE30-781D-4E43-BFF3-FBD2BE2DA4AA}" type="pres">
      <dgm:prSet presAssocID="{A52043C7-3066-8247-8D74-4CB76C35E387}" presName="node" presStyleLbl="node1" presStyleIdx="4" presStyleCnt="5" custScaleX="127264" custScaleY="128437">
        <dgm:presLayoutVars>
          <dgm:bulletEnabled val="1"/>
        </dgm:presLayoutVars>
      </dgm:prSet>
      <dgm:spPr/>
    </dgm:pt>
    <dgm:pt modelId="{2F88FB3F-801A-3A45-B6CA-8A55547FF175}" type="pres">
      <dgm:prSet presAssocID="{A52043C7-3066-8247-8D74-4CB76C35E387}" presName="dummy" presStyleCnt="0"/>
      <dgm:spPr/>
    </dgm:pt>
    <dgm:pt modelId="{9D002F16-A587-A645-8772-105320681776}" type="pres">
      <dgm:prSet presAssocID="{3E80EBF4-37E3-684F-8DD1-1C64081D3578}" presName="sibTrans" presStyleLbl="sibTrans2D1" presStyleIdx="4" presStyleCnt="5"/>
      <dgm:spPr/>
    </dgm:pt>
  </dgm:ptLst>
  <dgm:cxnLst>
    <dgm:cxn modelId="{EFA16D06-AA39-664B-8591-692D56CBD085}" srcId="{0F8F5CE8-52D3-DF43-8C9C-FD10BFB6407F}" destId="{C64262BA-B28E-FE4D-AA9B-3D03A6765F64}" srcOrd="2" destOrd="0" parTransId="{257F573F-103A-C643-8D3F-C47A0D102C92}" sibTransId="{E9C25D88-3C24-D54A-A648-57E917BED4CC}"/>
    <dgm:cxn modelId="{7687601A-2091-7948-8193-529C95724D91}" type="presOf" srcId="{F0E9C644-3FC6-5245-A2B3-BCE85202F193}" destId="{828FE591-8516-9646-8911-53E6D41E1918}" srcOrd="0" destOrd="0" presId="urn:microsoft.com/office/officeart/2005/8/layout/radial6"/>
    <dgm:cxn modelId="{A4AC9140-B29A-4348-B218-FFA7C1855599}" srcId="{FCA0A387-BCC2-B748-A151-5E395A5A76EA}" destId="{0F8F5CE8-52D3-DF43-8C9C-FD10BFB6407F}" srcOrd="0" destOrd="0" parTransId="{80BBCBD8-18FD-0440-80C2-F2C3FBA36A8F}" sibTransId="{672B6490-EBC2-7E4A-9875-E2679A0C9C1D}"/>
    <dgm:cxn modelId="{12177E45-7370-7243-A31E-5B5B85868252}" type="presOf" srcId="{C9B8353B-FC6A-F442-99D3-AD84EE787B61}" destId="{2FAD46D5-A265-B54F-9D7C-85CC6CC91DE1}" srcOrd="0" destOrd="0" presId="urn:microsoft.com/office/officeart/2005/8/layout/radial6"/>
    <dgm:cxn modelId="{2A814355-2185-3349-9615-88134D30BF91}" type="presOf" srcId="{89760E5D-23B7-5643-87B2-DD1F10F40479}" destId="{B3623363-AE25-DF47-B6C6-D5776C73F765}" srcOrd="0" destOrd="0" presId="urn:microsoft.com/office/officeart/2005/8/layout/radial6"/>
    <dgm:cxn modelId="{857AA55D-9ECB-2044-A0C3-BC2FB41122B1}" srcId="{0F8F5CE8-52D3-DF43-8C9C-FD10BFB6407F}" destId="{8D25035C-A777-004B-A1C7-3E382F284DBD}" srcOrd="1" destOrd="0" parTransId="{23BD09DD-659F-B046-A355-C608FF94969E}" sibTransId="{F0E9C644-3FC6-5245-A2B3-BCE85202F193}"/>
    <dgm:cxn modelId="{3010445E-C7C5-6A4B-857F-698E9FC141F7}" type="presOf" srcId="{C64262BA-B28E-FE4D-AA9B-3D03A6765F64}" destId="{3F65F904-4A65-4A46-8AAD-1D3D228A5904}" srcOrd="0" destOrd="0" presId="urn:microsoft.com/office/officeart/2005/8/layout/radial6"/>
    <dgm:cxn modelId="{DD7DB16F-879A-F146-985B-818722485E0F}" type="presOf" srcId="{8D25035C-A777-004B-A1C7-3E382F284DBD}" destId="{1AA4C475-5808-DA45-986E-BA6338B9E8E7}" srcOrd="0" destOrd="0" presId="urn:microsoft.com/office/officeart/2005/8/layout/radial6"/>
    <dgm:cxn modelId="{D650BF70-39B5-0E48-9D4C-2ADDEADBCF41}" srcId="{0F8F5CE8-52D3-DF43-8C9C-FD10BFB6407F}" destId="{89760E5D-23B7-5643-87B2-DD1F10F40479}" srcOrd="3" destOrd="0" parTransId="{1516D253-3447-D04D-A182-3C9D4E4ABA98}" sibTransId="{1B3FFB16-0C49-B64D-B6AC-77B214004C90}"/>
    <dgm:cxn modelId="{59606774-EC8D-3D4F-99A0-AC9C391E60DF}" type="presOf" srcId="{0F8F5CE8-52D3-DF43-8C9C-FD10BFB6407F}" destId="{ADC2FE01-1162-8842-8E55-547573F6C3B2}" srcOrd="0" destOrd="0" presId="urn:microsoft.com/office/officeart/2005/8/layout/radial6"/>
    <dgm:cxn modelId="{F3E58591-D901-B94D-9D62-446B1B0C22D8}" srcId="{0F8F5CE8-52D3-DF43-8C9C-FD10BFB6407F}" destId="{C9B8353B-FC6A-F442-99D3-AD84EE787B61}" srcOrd="0" destOrd="0" parTransId="{F4158317-B1A3-7544-90AF-DFA5EB13D23C}" sibTransId="{13CD051B-7361-BC4F-B757-684012664A70}"/>
    <dgm:cxn modelId="{AFF52AAD-DAFB-014C-9EF7-CC1085346CFF}" type="presOf" srcId="{1B3FFB16-0C49-B64D-B6AC-77B214004C90}" destId="{932CE98C-9BC1-3A4F-9E9A-344D1E88E11D}" srcOrd="0" destOrd="0" presId="urn:microsoft.com/office/officeart/2005/8/layout/radial6"/>
    <dgm:cxn modelId="{794AB7AD-2886-A748-9E20-D3F48BF83B17}" type="presOf" srcId="{A52043C7-3066-8247-8D74-4CB76C35E387}" destId="{466AEE30-781D-4E43-BFF3-FBD2BE2DA4AA}" srcOrd="0" destOrd="0" presId="urn:microsoft.com/office/officeart/2005/8/layout/radial6"/>
    <dgm:cxn modelId="{B6827BC2-E2F9-AC45-8F6B-21370D5A59A3}" srcId="{0F8F5CE8-52D3-DF43-8C9C-FD10BFB6407F}" destId="{A52043C7-3066-8247-8D74-4CB76C35E387}" srcOrd="4" destOrd="0" parTransId="{86D3CAC1-EE6C-0E40-9BA5-CB2B950166FD}" sibTransId="{3E80EBF4-37E3-684F-8DD1-1C64081D3578}"/>
    <dgm:cxn modelId="{D82AE7C7-773B-0A4C-A35C-FA78938D8B32}" type="presOf" srcId="{13CD051B-7361-BC4F-B757-684012664A70}" destId="{385E5B76-9517-0343-B7B0-4200B28D6247}" srcOrd="0" destOrd="0" presId="urn:microsoft.com/office/officeart/2005/8/layout/radial6"/>
    <dgm:cxn modelId="{033607CC-29AB-C64D-B719-FDFC882C40E2}" type="presOf" srcId="{E9C25D88-3C24-D54A-A648-57E917BED4CC}" destId="{DA080179-E827-6F4E-9796-026D8E205F7E}" srcOrd="0" destOrd="0" presId="urn:microsoft.com/office/officeart/2005/8/layout/radial6"/>
    <dgm:cxn modelId="{07CEFAD7-CD84-DA42-976E-385B03204701}" type="presOf" srcId="{FCA0A387-BCC2-B748-A151-5E395A5A76EA}" destId="{511360BF-35AA-4441-9453-CCB239C7516C}" srcOrd="0" destOrd="0" presId="urn:microsoft.com/office/officeart/2005/8/layout/radial6"/>
    <dgm:cxn modelId="{ABDC5FF6-82EB-EB4E-986E-14431E99E045}" type="presOf" srcId="{3E80EBF4-37E3-684F-8DD1-1C64081D3578}" destId="{9D002F16-A587-A645-8772-105320681776}" srcOrd="0" destOrd="0" presId="urn:microsoft.com/office/officeart/2005/8/layout/radial6"/>
    <dgm:cxn modelId="{AB3D16BF-55F0-7845-94C4-3533EA464C45}" type="presParOf" srcId="{511360BF-35AA-4441-9453-CCB239C7516C}" destId="{ADC2FE01-1162-8842-8E55-547573F6C3B2}" srcOrd="0" destOrd="0" presId="urn:microsoft.com/office/officeart/2005/8/layout/radial6"/>
    <dgm:cxn modelId="{6484B50D-248F-A743-9615-B114C376E3A1}" type="presParOf" srcId="{511360BF-35AA-4441-9453-CCB239C7516C}" destId="{2FAD46D5-A265-B54F-9D7C-85CC6CC91DE1}" srcOrd="1" destOrd="0" presId="urn:microsoft.com/office/officeart/2005/8/layout/radial6"/>
    <dgm:cxn modelId="{A64B918A-4AEB-7344-9991-07611082AE76}" type="presParOf" srcId="{511360BF-35AA-4441-9453-CCB239C7516C}" destId="{2A32A267-DAE5-A046-85AC-F53AE7A42AB7}" srcOrd="2" destOrd="0" presId="urn:microsoft.com/office/officeart/2005/8/layout/radial6"/>
    <dgm:cxn modelId="{5153D116-33F1-E74B-A9AC-9F4E7A05303C}" type="presParOf" srcId="{511360BF-35AA-4441-9453-CCB239C7516C}" destId="{385E5B76-9517-0343-B7B0-4200B28D6247}" srcOrd="3" destOrd="0" presId="urn:microsoft.com/office/officeart/2005/8/layout/radial6"/>
    <dgm:cxn modelId="{69176369-8632-994E-93E3-34D725915A41}" type="presParOf" srcId="{511360BF-35AA-4441-9453-CCB239C7516C}" destId="{1AA4C475-5808-DA45-986E-BA6338B9E8E7}" srcOrd="4" destOrd="0" presId="urn:microsoft.com/office/officeart/2005/8/layout/radial6"/>
    <dgm:cxn modelId="{31F79730-4F94-7641-865A-9F77F5C8F0DB}" type="presParOf" srcId="{511360BF-35AA-4441-9453-CCB239C7516C}" destId="{1C8DBB1C-4033-2149-BA06-D47C5D8C332E}" srcOrd="5" destOrd="0" presId="urn:microsoft.com/office/officeart/2005/8/layout/radial6"/>
    <dgm:cxn modelId="{6B7694DA-0739-4A40-8165-8F9A776AA585}" type="presParOf" srcId="{511360BF-35AA-4441-9453-CCB239C7516C}" destId="{828FE591-8516-9646-8911-53E6D41E1918}" srcOrd="6" destOrd="0" presId="urn:microsoft.com/office/officeart/2005/8/layout/radial6"/>
    <dgm:cxn modelId="{09121402-36AB-6D40-BC40-C00EDE767AB7}" type="presParOf" srcId="{511360BF-35AA-4441-9453-CCB239C7516C}" destId="{3F65F904-4A65-4A46-8AAD-1D3D228A5904}" srcOrd="7" destOrd="0" presId="urn:microsoft.com/office/officeart/2005/8/layout/radial6"/>
    <dgm:cxn modelId="{EA938228-60DB-F84B-A77B-9E2D7EB11FA6}" type="presParOf" srcId="{511360BF-35AA-4441-9453-CCB239C7516C}" destId="{8776268C-1281-6A41-979F-1E7B71A46A9D}" srcOrd="8" destOrd="0" presId="urn:microsoft.com/office/officeart/2005/8/layout/radial6"/>
    <dgm:cxn modelId="{F379D868-9296-2643-8C81-EE7D3B24D6FC}" type="presParOf" srcId="{511360BF-35AA-4441-9453-CCB239C7516C}" destId="{DA080179-E827-6F4E-9796-026D8E205F7E}" srcOrd="9" destOrd="0" presId="urn:microsoft.com/office/officeart/2005/8/layout/radial6"/>
    <dgm:cxn modelId="{C84A515E-180E-9346-89F4-4653C72B5304}" type="presParOf" srcId="{511360BF-35AA-4441-9453-CCB239C7516C}" destId="{B3623363-AE25-DF47-B6C6-D5776C73F765}" srcOrd="10" destOrd="0" presId="urn:microsoft.com/office/officeart/2005/8/layout/radial6"/>
    <dgm:cxn modelId="{C127DC5C-4061-F846-8FF5-346949F7CA1C}" type="presParOf" srcId="{511360BF-35AA-4441-9453-CCB239C7516C}" destId="{252D8D3F-932A-934D-9143-F89D54E4DDF3}" srcOrd="11" destOrd="0" presId="urn:microsoft.com/office/officeart/2005/8/layout/radial6"/>
    <dgm:cxn modelId="{9000806D-A195-3747-9E3C-CDECB67D6803}" type="presParOf" srcId="{511360BF-35AA-4441-9453-CCB239C7516C}" destId="{932CE98C-9BC1-3A4F-9E9A-344D1E88E11D}" srcOrd="12" destOrd="0" presId="urn:microsoft.com/office/officeart/2005/8/layout/radial6"/>
    <dgm:cxn modelId="{5E1CEC95-BF26-0741-865C-34729ED3D382}" type="presParOf" srcId="{511360BF-35AA-4441-9453-CCB239C7516C}" destId="{466AEE30-781D-4E43-BFF3-FBD2BE2DA4AA}" srcOrd="13" destOrd="0" presId="urn:microsoft.com/office/officeart/2005/8/layout/radial6"/>
    <dgm:cxn modelId="{B763C74F-495B-A348-B110-85A57975874B}" type="presParOf" srcId="{511360BF-35AA-4441-9453-CCB239C7516C}" destId="{2F88FB3F-801A-3A45-B6CA-8A55547FF175}" srcOrd="14" destOrd="0" presId="urn:microsoft.com/office/officeart/2005/8/layout/radial6"/>
    <dgm:cxn modelId="{FEC2705B-D74E-E949-B670-391880ADCA2E}" type="presParOf" srcId="{511360BF-35AA-4441-9453-CCB239C7516C}" destId="{9D002F16-A587-A645-8772-10532068177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F35AFA-F8FC-4FEE-B996-354C4268AC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C4B96A-D4CB-427C-8718-8B2CDDDE3406}">
      <dgm:prSet custT="1"/>
      <dgm:spPr/>
      <dgm:t>
        <a:bodyPr/>
        <a:lstStyle/>
        <a:p>
          <a:pPr>
            <a:lnSpc>
              <a:spcPct val="100000"/>
            </a:lnSpc>
          </a:pPr>
          <a:r>
            <a:rPr lang="en-US" sz="2400" dirty="0"/>
            <a:t>Laboratory safety: </a:t>
          </a:r>
          <a:r>
            <a:rPr lang="en-US" sz="2400" b="1" dirty="0"/>
            <a:t>EHRS Training </a:t>
          </a:r>
          <a:endParaRPr lang="en-US" sz="2400" dirty="0"/>
        </a:p>
      </dgm:t>
    </dgm:pt>
    <dgm:pt modelId="{4D528A56-7E1F-420D-838D-0FE1DC8760FE}" type="parTrans" cxnId="{1DFC6F40-3821-457A-AAD0-2484E57298FF}">
      <dgm:prSet/>
      <dgm:spPr/>
      <dgm:t>
        <a:bodyPr/>
        <a:lstStyle/>
        <a:p>
          <a:endParaRPr lang="en-US" sz="2400"/>
        </a:p>
      </dgm:t>
    </dgm:pt>
    <dgm:pt modelId="{F2D55DB5-8C4D-4E8A-999E-62706DD5A5E3}" type="sibTrans" cxnId="{1DFC6F40-3821-457A-AAD0-2484E57298FF}">
      <dgm:prSet/>
      <dgm:spPr/>
      <dgm:t>
        <a:bodyPr/>
        <a:lstStyle/>
        <a:p>
          <a:endParaRPr lang="en-US" sz="2400"/>
        </a:p>
      </dgm:t>
    </dgm:pt>
    <dgm:pt modelId="{A7F994EA-2F8A-4D2B-995D-FFE723649FBC}">
      <dgm:prSet custT="1"/>
      <dgm:spPr/>
      <dgm:t>
        <a:bodyPr/>
        <a:lstStyle/>
        <a:p>
          <a:pPr>
            <a:lnSpc>
              <a:spcPct val="100000"/>
            </a:lnSpc>
          </a:pPr>
          <a:r>
            <a:rPr lang="en-US" sz="2400" dirty="0"/>
            <a:t>Radiation safety: </a:t>
          </a:r>
          <a:r>
            <a:rPr lang="en-US" sz="2400" b="1" dirty="0"/>
            <a:t>Lab Rotation-specific</a:t>
          </a:r>
          <a:endParaRPr lang="en-US" sz="2400" dirty="0"/>
        </a:p>
      </dgm:t>
    </dgm:pt>
    <dgm:pt modelId="{1264642A-209D-46FB-9B3D-D8CE15AFDFA5}" type="parTrans" cxnId="{0B178E1F-E029-4973-8F92-C09036561176}">
      <dgm:prSet/>
      <dgm:spPr/>
      <dgm:t>
        <a:bodyPr/>
        <a:lstStyle/>
        <a:p>
          <a:endParaRPr lang="en-US" sz="2400"/>
        </a:p>
      </dgm:t>
    </dgm:pt>
    <dgm:pt modelId="{1500FC5C-6B36-4C98-8210-EC40B2274CBD}" type="sibTrans" cxnId="{0B178E1F-E029-4973-8F92-C09036561176}">
      <dgm:prSet/>
      <dgm:spPr/>
      <dgm:t>
        <a:bodyPr/>
        <a:lstStyle/>
        <a:p>
          <a:endParaRPr lang="en-US" sz="2400"/>
        </a:p>
      </dgm:t>
    </dgm:pt>
    <dgm:pt modelId="{1E8BA069-9C7D-4118-80BC-FEA5005A23E1}">
      <dgm:prSet custT="1"/>
      <dgm:spPr/>
      <dgm:t>
        <a:bodyPr/>
        <a:lstStyle/>
        <a:p>
          <a:pPr>
            <a:lnSpc>
              <a:spcPct val="100000"/>
            </a:lnSpc>
          </a:pPr>
          <a:r>
            <a:rPr lang="en-US" sz="2400" dirty="0"/>
            <a:t>Animal Welfare: </a:t>
          </a:r>
          <a:r>
            <a:rPr lang="en-US" sz="2400" b="1" dirty="0"/>
            <a:t>Lab Rotation-specific</a:t>
          </a:r>
          <a:endParaRPr lang="en-US" sz="2400" dirty="0"/>
        </a:p>
      </dgm:t>
    </dgm:pt>
    <dgm:pt modelId="{4FC20108-66F8-40A9-9402-F9FD82AE114B}" type="parTrans" cxnId="{928DC2C8-7D1F-451E-B32F-93A16FFDA532}">
      <dgm:prSet/>
      <dgm:spPr/>
      <dgm:t>
        <a:bodyPr/>
        <a:lstStyle/>
        <a:p>
          <a:endParaRPr lang="en-US" sz="2400"/>
        </a:p>
      </dgm:t>
    </dgm:pt>
    <dgm:pt modelId="{7E7D4DC9-1029-42E3-80C9-B4FCDC149AD9}" type="sibTrans" cxnId="{928DC2C8-7D1F-451E-B32F-93A16FFDA532}">
      <dgm:prSet/>
      <dgm:spPr/>
      <dgm:t>
        <a:bodyPr/>
        <a:lstStyle/>
        <a:p>
          <a:endParaRPr lang="en-US" sz="2400"/>
        </a:p>
      </dgm:t>
    </dgm:pt>
    <dgm:pt modelId="{E85EF5B0-0903-47C2-8EF1-325E7504D9C3}">
      <dgm:prSet custT="1"/>
      <dgm:spPr/>
      <dgm:t>
        <a:bodyPr/>
        <a:lstStyle/>
        <a:p>
          <a:pPr>
            <a:lnSpc>
              <a:spcPct val="100000"/>
            </a:lnSpc>
          </a:pPr>
          <a:r>
            <a:rPr lang="en-US" sz="2400" dirty="0"/>
            <a:t>HIPPA (Health Insurance Portability and Accountability Act): </a:t>
          </a:r>
          <a:r>
            <a:rPr lang="en-US" sz="2400" b="1" dirty="0"/>
            <a:t>Online- ASAP</a:t>
          </a:r>
          <a:endParaRPr lang="en-US" sz="2400" dirty="0"/>
        </a:p>
      </dgm:t>
    </dgm:pt>
    <dgm:pt modelId="{ED76986E-9D8C-46CC-8B9F-9F8378F5DE75}" type="parTrans" cxnId="{E1DF545A-32FF-43CE-821E-25A97AD7AF33}">
      <dgm:prSet/>
      <dgm:spPr/>
      <dgm:t>
        <a:bodyPr/>
        <a:lstStyle/>
        <a:p>
          <a:endParaRPr lang="en-US" sz="2400"/>
        </a:p>
      </dgm:t>
    </dgm:pt>
    <dgm:pt modelId="{BC20FD60-34A7-402E-9365-A71A67999290}" type="sibTrans" cxnId="{E1DF545A-32FF-43CE-821E-25A97AD7AF33}">
      <dgm:prSet/>
      <dgm:spPr/>
      <dgm:t>
        <a:bodyPr/>
        <a:lstStyle/>
        <a:p>
          <a:endParaRPr lang="en-US" sz="2400"/>
        </a:p>
      </dgm:t>
    </dgm:pt>
    <dgm:pt modelId="{78E2C841-3FBD-4F7D-9FB1-18EEE1EC4A48}">
      <dgm:prSet custT="1"/>
      <dgm:spPr/>
      <dgm:t>
        <a:bodyPr/>
        <a:lstStyle/>
        <a:p>
          <a:pPr>
            <a:lnSpc>
              <a:spcPct val="100000"/>
            </a:lnSpc>
          </a:pPr>
          <a:r>
            <a:rPr lang="en-US" sz="2400" dirty="0"/>
            <a:t>Scientific Rigor and Reproducibility:  </a:t>
          </a:r>
          <a:r>
            <a:rPr lang="en-US" sz="2400" b="1" dirty="0"/>
            <a:t>Continually</a:t>
          </a:r>
          <a:endParaRPr lang="en-US" sz="2400" dirty="0"/>
        </a:p>
      </dgm:t>
    </dgm:pt>
    <dgm:pt modelId="{25416688-7A0A-4420-8E28-20FBFEEEA76B}" type="parTrans" cxnId="{F055B0EA-207D-4C4A-9FD5-924E62370725}">
      <dgm:prSet/>
      <dgm:spPr/>
      <dgm:t>
        <a:bodyPr/>
        <a:lstStyle/>
        <a:p>
          <a:endParaRPr lang="en-US" sz="2400"/>
        </a:p>
      </dgm:t>
    </dgm:pt>
    <dgm:pt modelId="{00290511-FDE3-479D-8D46-C906AD1E64BE}" type="sibTrans" cxnId="{F055B0EA-207D-4C4A-9FD5-924E62370725}">
      <dgm:prSet/>
      <dgm:spPr/>
      <dgm:t>
        <a:bodyPr/>
        <a:lstStyle/>
        <a:p>
          <a:endParaRPr lang="en-US" sz="2400"/>
        </a:p>
      </dgm:t>
    </dgm:pt>
    <dgm:pt modelId="{44967FA0-D1DA-BE4F-89CD-55D6BCCC8313}">
      <dgm:prSet custT="1"/>
      <dgm:spPr/>
      <dgm:t>
        <a:bodyPr/>
        <a:lstStyle/>
        <a:p>
          <a:pPr>
            <a:lnSpc>
              <a:spcPct val="100000"/>
            </a:lnSpc>
          </a:pPr>
          <a:r>
            <a:rPr lang="en-US" sz="2400"/>
            <a:t>Responsible </a:t>
          </a:r>
          <a:r>
            <a:rPr lang="en-US" sz="2400" dirty="0"/>
            <a:t>Conduct of Research: </a:t>
          </a:r>
          <a:r>
            <a:rPr lang="en-US" sz="2400" b="1" dirty="0"/>
            <a:t>Continually</a:t>
          </a:r>
          <a:r>
            <a:rPr lang="en-US" sz="2400" dirty="0"/>
            <a:t> </a:t>
          </a:r>
        </a:p>
      </dgm:t>
    </dgm:pt>
    <dgm:pt modelId="{466288AA-124B-0C45-9CC3-DCBB10BCFF1F}" type="parTrans" cxnId="{0F5F7D8F-F3CA-1045-B8D3-AF43C6FD41EC}">
      <dgm:prSet/>
      <dgm:spPr/>
      <dgm:t>
        <a:bodyPr/>
        <a:lstStyle/>
        <a:p>
          <a:endParaRPr lang="en-US"/>
        </a:p>
      </dgm:t>
    </dgm:pt>
    <dgm:pt modelId="{994F5883-F14A-9848-A2A9-3E02F35B7CEF}" type="sibTrans" cxnId="{0F5F7D8F-F3CA-1045-B8D3-AF43C6FD41EC}">
      <dgm:prSet/>
      <dgm:spPr/>
      <dgm:t>
        <a:bodyPr/>
        <a:lstStyle/>
        <a:p>
          <a:endParaRPr lang="en-US"/>
        </a:p>
      </dgm:t>
    </dgm:pt>
    <dgm:pt modelId="{7F7D8395-F54E-484E-86D3-39FB22DCED01}">
      <dgm:prSet custT="1"/>
      <dgm:spPr/>
      <dgm:t>
        <a:bodyPr/>
        <a:lstStyle/>
        <a:p>
          <a:pPr>
            <a:lnSpc>
              <a:spcPct val="100000"/>
            </a:lnSpc>
          </a:pPr>
          <a:r>
            <a:rPr lang="en-US" sz="2400" dirty="0"/>
            <a:t>Lab related training</a:t>
          </a:r>
        </a:p>
      </dgm:t>
    </dgm:pt>
    <dgm:pt modelId="{EFB6A5EB-EBDC-42D0-BD3A-13C3551FB31B}" type="sibTrans" cxnId="{74B0A36E-3BAC-4184-BB73-656B3D4D56B4}">
      <dgm:prSet/>
      <dgm:spPr/>
      <dgm:t>
        <a:bodyPr/>
        <a:lstStyle/>
        <a:p>
          <a:endParaRPr lang="en-US" sz="2400"/>
        </a:p>
      </dgm:t>
    </dgm:pt>
    <dgm:pt modelId="{43341123-821A-4D4C-B56D-041E2D630B7E}" type="parTrans" cxnId="{74B0A36E-3BAC-4184-BB73-656B3D4D56B4}">
      <dgm:prSet/>
      <dgm:spPr/>
      <dgm:t>
        <a:bodyPr/>
        <a:lstStyle/>
        <a:p>
          <a:endParaRPr lang="en-US" sz="2400"/>
        </a:p>
      </dgm:t>
    </dgm:pt>
    <dgm:pt modelId="{04848307-1737-4ECD-B8CA-14C160CEC746}" type="pres">
      <dgm:prSet presAssocID="{0CF35AFA-F8FC-4FEE-B996-354C4268ACC6}" presName="root" presStyleCnt="0">
        <dgm:presLayoutVars>
          <dgm:dir/>
          <dgm:resizeHandles val="exact"/>
        </dgm:presLayoutVars>
      </dgm:prSet>
      <dgm:spPr/>
    </dgm:pt>
    <dgm:pt modelId="{0C20633D-593A-A749-9122-DAA6F2884348}" type="pres">
      <dgm:prSet presAssocID="{44967FA0-D1DA-BE4F-89CD-55D6BCCC8313}" presName="compNode" presStyleCnt="0"/>
      <dgm:spPr/>
    </dgm:pt>
    <dgm:pt modelId="{A3DC5201-F6E9-5440-8E25-2B9A81D46030}" type="pres">
      <dgm:prSet presAssocID="{44967FA0-D1DA-BE4F-89CD-55D6BCCC8313}" presName="bgRect" presStyleLbl="bgShp" presStyleIdx="0" presStyleCnt="7"/>
      <dgm:spPr/>
    </dgm:pt>
    <dgm:pt modelId="{A0DF2740-1BFB-1C41-8431-6A7E20EA20E3}" type="pres">
      <dgm:prSet presAssocID="{44967FA0-D1DA-BE4F-89CD-55D6BCCC831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1F2A673-5218-834F-9D9B-A28FB4B50946}" type="pres">
      <dgm:prSet presAssocID="{44967FA0-D1DA-BE4F-89CD-55D6BCCC8313}" presName="spaceRect" presStyleCnt="0"/>
      <dgm:spPr/>
    </dgm:pt>
    <dgm:pt modelId="{669A2BF3-E985-6246-B91E-65AAD4AF519F}" type="pres">
      <dgm:prSet presAssocID="{44967FA0-D1DA-BE4F-89CD-55D6BCCC8313}" presName="parTx" presStyleLbl="revTx" presStyleIdx="0" presStyleCnt="7">
        <dgm:presLayoutVars>
          <dgm:chMax val="0"/>
          <dgm:chPref val="0"/>
        </dgm:presLayoutVars>
      </dgm:prSet>
      <dgm:spPr/>
    </dgm:pt>
    <dgm:pt modelId="{B3FD2BC0-9655-314D-B0AE-B6D9BBDF8C9D}" type="pres">
      <dgm:prSet presAssocID="{994F5883-F14A-9848-A2A9-3E02F35B7CEF}" presName="sibTrans" presStyleCnt="0"/>
      <dgm:spPr/>
    </dgm:pt>
    <dgm:pt modelId="{042274DC-0E03-4F3F-9FA3-426BE1F0B61B}" type="pres">
      <dgm:prSet presAssocID="{78E2C841-3FBD-4F7D-9FB1-18EEE1EC4A48}" presName="compNode" presStyleCnt="0"/>
      <dgm:spPr/>
    </dgm:pt>
    <dgm:pt modelId="{90C69C31-758F-4C30-BDE0-7B0053C52094}" type="pres">
      <dgm:prSet presAssocID="{78E2C841-3FBD-4F7D-9FB1-18EEE1EC4A48}" presName="bgRect" presStyleLbl="bgShp" presStyleIdx="1" presStyleCnt="7"/>
      <dgm:spPr/>
    </dgm:pt>
    <dgm:pt modelId="{FEAC703E-1780-4616-BE10-4E96A4E12D36}" type="pres">
      <dgm:prSet presAssocID="{78E2C841-3FBD-4F7D-9FB1-18EEE1EC4A48}" presName="iconRect" presStyleLbl="node1" presStyleIdx="1"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ientist"/>
        </a:ext>
      </dgm:extLst>
    </dgm:pt>
    <dgm:pt modelId="{30298C3E-C81E-478F-8C74-3E7DB0EA64FF}" type="pres">
      <dgm:prSet presAssocID="{78E2C841-3FBD-4F7D-9FB1-18EEE1EC4A48}" presName="spaceRect" presStyleCnt="0"/>
      <dgm:spPr/>
    </dgm:pt>
    <dgm:pt modelId="{6003DB0C-35D3-4090-A618-B0F697F95FED}" type="pres">
      <dgm:prSet presAssocID="{78E2C841-3FBD-4F7D-9FB1-18EEE1EC4A48}" presName="parTx" presStyleLbl="revTx" presStyleIdx="1" presStyleCnt="7">
        <dgm:presLayoutVars>
          <dgm:chMax val="0"/>
          <dgm:chPref val="0"/>
        </dgm:presLayoutVars>
      </dgm:prSet>
      <dgm:spPr/>
    </dgm:pt>
    <dgm:pt modelId="{80A4D850-C172-FE43-97F7-1308D8C8C7E7}" type="pres">
      <dgm:prSet presAssocID="{00290511-FDE3-479D-8D46-C906AD1E64BE}" presName="sibTrans" presStyleCnt="0"/>
      <dgm:spPr/>
    </dgm:pt>
    <dgm:pt modelId="{B0C57314-D00B-4CD4-9172-ED5E67D79F9F}" type="pres">
      <dgm:prSet presAssocID="{CEC4B96A-D4CB-427C-8718-8B2CDDDE3406}" presName="compNode" presStyleCnt="0"/>
      <dgm:spPr/>
    </dgm:pt>
    <dgm:pt modelId="{75B5FA66-7011-4421-B8C7-246E7ABBABA5}" type="pres">
      <dgm:prSet presAssocID="{CEC4B96A-D4CB-427C-8718-8B2CDDDE3406}" presName="bgRect" presStyleLbl="bgShp" presStyleIdx="2" presStyleCnt="7"/>
      <dgm:spPr/>
    </dgm:pt>
    <dgm:pt modelId="{5513D7C0-352D-4189-ACDC-6E06051C3A17}" type="pres">
      <dgm:prSet presAssocID="{CEC4B96A-D4CB-427C-8718-8B2CDDDE3406}" presName="iconRect" presStyleLbl="node1" presStyleIdx="2"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lask"/>
        </a:ext>
      </dgm:extLst>
    </dgm:pt>
    <dgm:pt modelId="{634EC873-E293-4C76-B5D1-3AD90420757F}" type="pres">
      <dgm:prSet presAssocID="{CEC4B96A-D4CB-427C-8718-8B2CDDDE3406}" presName="spaceRect" presStyleCnt="0"/>
      <dgm:spPr/>
    </dgm:pt>
    <dgm:pt modelId="{350B8362-4F07-49AB-85BF-44A1BBCA1DF5}" type="pres">
      <dgm:prSet presAssocID="{CEC4B96A-D4CB-427C-8718-8B2CDDDE3406}" presName="parTx" presStyleLbl="revTx" presStyleIdx="2" presStyleCnt="7">
        <dgm:presLayoutVars>
          <dgm:chMax val="0"/>
          <dgm:chPref val="0"/>
        </dgm:presLayoutVars>
      </dgm:prSet>
      <dgm:spPr/>
    </dgm:pt>
    <dgm:pt modelId="{A589B734-33A3-4FB6-94A6-7FB4659C64EA}" type="pres">
      <dgm:prSet presAssocID="{F2D55DB5-8C4D-4E8A-999E-62706DD5A5E3}" presName="sibTrans" presStyleCnt="0"/>
      <dgm:spPr/>
    </dgm:pt>
    <dgm:pt modelId="{CB8D9DBE-E2D1-415F-A36A-FA6C2026F6F6}" type="pres">
      <dgm:prSet presAssocID="{E85EF5B0-0903-47C2-8EF1-325E7504D9C3}" presName="compNode" presStyleCnt="0"/>
      <dgm:spPr/>
    </dgm:pt>
    <dgm:pt modelId="{A3F6A362-1694-4201-B461-AEEA7E95F584}" type="pres">
      <dgm:prSet presAssocID="{E85EF5B0-0903-47C2-8EF1-325E7504D9C3}" presName="bgRect" presStyleLbl="bgShp" presStyleIdx="3" presStyleCnt="7"/>
      <dgm:spPr/>
    </dgm:pt>
    <dgm:pt modelId="{76D62694-EC75-4B8C-ABA0-3EE09F1C87AA}" type="pres">
      <dgm:prSet presAssocID="{E85EF5B0-0903-47C2-8EF1-325E7504D9C3}" presName="iconRect" presStyleLbl="node1" presStyleIdx="3"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mbulance"/>
        </a:ext>
      </dgm:extLst>
    </dgm:pt>
    <dgm:pt modelId="{34F9DA11-1048-4B5F-9E01-4F42F2D0EEFA}" type="pres">
      <dgm:prSet presAssocID="{E85EF5B0-0903-47C2-8EF1-325E7504D9C3}" presName="spaceRect" presStyleCnt="0"/>
      <dgm:spPr/>
    </dgm:pt>
    <dgm:pt modelId="{5B6FBE6E-EB63-44B7-8DA8-952242605088}" type="pres">
      <dgm:prSet presAssocID="{E85EF5B0-0903-47C2-8EF1-325E7504D9C3}" presName="parTx" presStyleLbl="revTx" presStyleIdx="3" presStyleCnt="7">
        <dgm:presLayoutVars>
          <dgm:chMax val="0"/>
          <dgm:chPref val="0"/>
        </dgm:presLayoutVars>
      </dgm:prSet>
      <dgm:spPr/>
    </dgm:pt>
    <dgm:pt modelId="{2C9141B8-B6C7-8944-9630-E3CCCBA559E1}" type="pres">
      <dgm:prSet presAssocID="{BC20FD60-34A7-402E-9365-A71A67999290}" presName="sibTrans" presStyleCnt="0"/>
      <dgm:spPr/>
    </dgm:pt>
    <dgm:pt modelId="{1D465433-18CE-4018-98F1-5D819C40164D}" type="pres">
      <dgm:prSet presAssocID="{7F7D8395-F54E-484E-86D3-39FB22DCED01}" presName="compNode" presStyleCnt="0"/>
      <dgm:spPr/>
    </dgm:pt>
    <dgm:pt modelId="{DE4D6178-8A60-47EA-97B6-2F1B9020A380}" type="pres">
      <dgm:prSet presAssocID="{7F7D8395-F54E-484E-86D3-39FB22DCED01}" presName="bgRect" presStyleLbl="bgShp" presStyleIdx="4" presStyleCnt="7"/>
      <dgm:spPr/>
    </dgm:pt>
    <dgm:pt modelId="{88944A7C-5477-4283-9D03-2C0A6E0432C1}" type="pres">
      <dgm:prSet presAssocID="{7F7D8395-F54E-484E-86D3-39FB22DCED01}" presName="iconRect" presStyleLbl="node1" presStyleIdx="4"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ker"/>
        </a:ext>
      </dgm:extLst>
    </dgm:pt>
    <dgm:pt modelId="{5A836698-ED29-4830-9A1E-4230B9418EEA}" type="pres">
      <dgm:prSet presAssocID="{7F7D8395-F54E-484E-86D3-39FB22DCED01}" presName="spaceRect" presStyleCnt="0"/>
      <dgm:spPr/>
    </dgm:pt>
    <dgm:pt modelId="{286EFED6-D18E-4F85-A91F-DAEE66133A31}" type="pres">
      <dgm:prSet presAssocID="{7F7D8395-F54E-484E-86D3-39FB22DCED01}" presName="parTx" presStyleLbl="revTx" presStyleIdx="4" presStyleCnt="7">
        <dgm:presLayoutVars>
          <dgm:chMax val="0"/>
          <dgm:chPref val="0"/>
        </dgm:presLayoutVars>
      </dgm:prSet>
      <dgm:spPr/>
    </dgm:pt>
    <dgm:pt modelId="{C52C612C-D282-4E16-810E-25CEC8C061FB}" type="pres">
      <dgm:prSet presAssocID="{EFB6A5EB-EBDC-42D0-BD3A-13C3551FB31B}" presName="sibTrans" presStyleCnt="0"/>
      <dgm:spPr/>
    </dgm:pt>
    <dgm:pt modelId="{E5AFDE8B-A9B4-4010-A6B9-09530908D8BB}" type="pres">
      <dgm:prSet presAssocID="{A7F994EA-2F8A-4D2B-995D-FFE723649FBC}" presName="compNode" presStyleCnt="0"/>
      <dgm:spPr/>
    </dgm:pt>
    <dgm:pt modelId="{A89288AB-39A4-4878-B0FD-7A2C235A4DC9}" type="pres">
      <dgm:prSet presAssocID="{A7F994EA-2F8A-4D2B-995D-FFE723649FBC}" presName="bgRect" presStyleLbl="bgShp" presStyleIdx="5" presStyleCnt="7"/>
      <dgm:spPr/>
    </dgm:pt>
    <dgm:pt modelId="{9BFD715F-DFA3-47F7-A7C3-6004A5CE3A6E}" type="pres">
      <dgm:prSet presAssocID="{A7F994EA-2F8A-4D2B-995D-FFE723649FBC}" presName="iconRect" presStyleLbl="node1" presStyleIdx="5"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Radioactive"/>
        </a:ext>
      </dgm:extLst>
    </dgm:pt>
    <dgm:pt modelId="{5C1CC449-6BF2-49E9-9149-E7CF432BE4FB}" type="pres">
      <dgm:prSet presAssocID="{A7F994EA-2F8A-4D2B-995D-FFE723649FBC}" presName="spaceRect" presStyleCnt="0"/>
      <dgm:spPr/>
    </dgm:pt>
    <dgm:pt modelId="{DCE586CC-72FE-4A07-B8F2-2639EA1F78F6}" type="pres">
      <dgm:prSet presAssocID="{A7F994EA-2F8A-4D2B-995D-FFE723649FBC}" presName="parTx" presStyleLbl="revTx" presStyleIdx="5" presStyleCnt="7">
        <dgm:presLayoutVars>
          <dgm:chMax val="0"/>
          <dgm:chPref val="0"/>
        </dgm:presLayoutVars>
      </dgm:prSet>
      <dgm:spPr/>
    </dgm:pt>
    <dgm:pt modelId="{AAE01E93-AB33-42F2-90A2-8CDD38A74909}" type="pres">
      <dgm:prSet presAssocID="{1500FC5C-6B36-4C98-8210-EC40B2274CBD}" presName="sibTrans" presStyleCnt="0"/>
      <dgm:spPr/>
    </dgm:pt>
    <dgm:pt modelId="{AD5774B3-9514-4B3B-B92A-55B47FCA477A}" type="pres">
      <dgm:prSet presAssocID="{1E8BA069-9C7D-4118-80BC-FEA5005A23E1}" presName="compNode" presStyleCnt="0"/>
      <dgm:spPr/>
    </dgm:pt>
    <dgm:pt modelId="{49F688A3-B1FC-4616-97AA-5EB5362ADBD4}" type="pres">
      <dgm:prSet presAssocID="{1E8BA069-9C7D-4118-80BC-FEA5005A23E1}" presName="bgRect" presStyleLbl="bgShp" presStyleIdx="6" presStyleCnt="7"/>
      <dgm:spPr/>
    </dgm:pt>
    <dgm:pt modelId="{165CDDBF-E403-42A8-BAA2-1A34AD232407}" type="pres">
      <dgm:prSet presAssocID="{1E8BA069-9C7D-4118-80BC-FEA5005A23E1}" presName="iconRect" presStyleLbl="node1" presStyleIdx="6"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Rat"/>
        </a:ext>
      </dgm:extLst>
    </dgm:pt>
    <dgm:pt modelId="{9708D077-C387-4FAE-A484-E9AA954932B3}" type="pres">
      <dgm:prSet presAssocID="{1E8BA069-9C7D-4118-80BC-FEA5005A23E1}" presName="spaceRect" presStyleCnt="0"/>
      <dgm:spPr/>
    </dgm:pt>
    <dgm:pt modelId="{6B10F271-3815-4AFB-A170-A894C4500B8A}" type="pres">
      <dgm:prSet presAssocID="{1E8BA069-9C7D-4118-80BC-FEA5005A23E1}" presName="parTx" presStyleLbl="revTx" presStyleIdx="6" presStyleCnt="7">
        <dgm:presLayoutVars>
          <dgm:chMax val="0"/>
          <dgm:chPref val="0"/>
        </dgm:presLayoutVars>
      </dgm:prSet>
      <dgm:spPr/>
    </dgm:pt>
  </dgm:ptLst>
  <dgm:cxnLst>
    <dgm:cxn modelId="{4BFD3D06-EDDE-964E-B36F-D19D1F3FC84F}" type="presOf" srcId="{44967FA0-D1DA-BE4F-89CD-55D6BCCC8313}" destId="{669A2BF3-E985-6246-B91E-65AAD4AF519F}" srcOrd="0" destOrd="0" presId="urn:microsoft.com/office/officeart/2018/2/layout/IconVerticalSolidList"/>
    <dgm:cxn modelId="{F3C4BA15-B752-E74C-8A8C-1C0190FA0D26}" type="presOf" srcId="{1E8BA069-9C7D-4118-80BC-FEA5005A23E1}" destId="{6B10F271-3815-4AFB-A170-A894C4500B8A}" srcOrd="0" destOrd="0" presId="urn:microsoft.com/office/officeart/2018/2/layout/IconVerticalSolidList"/>
    <dgm:cxn modelId="{0B178E1F-E029-4973-8F92-C09036561176}" srcId="{0CF35AFA-F8FC-4FEE-B996-354C4268ACC6}" destId="{A7F994EA-2F8A-4D2B-995D-FFE723649FBC}" srcOrd="5" destOrd="0" parTransId="{1264642A-209D-46FB-9B3D-D8CE15AFDFA5}" sibTransId="{1500FC5C-6B36-4C98-8210-EC40B2274CBD}"/>
    <dgm:cxn modelId="{FC28FC32-F0F8-4D45-B4DC-901A697045D1}" type="presOf" srcId="{7F7D8395-F54E-484E-86D3-39FB22DCED01}" destId="{286EFED6-D18E-4F85-A91F-DAEE66133A31}" srcOrd="0" destOrd="0" presId="urn:microsoft.com/office/officeart/2018/2/layout/IconVerticalSolidList"/>
    <dgm:cxn modelId="{1DFC6F40-3821-457A-AAD0-2484E57298FF}" srcId="{0CF35AFA-F8FC-4FEE-B996-354C4268ACC6}" destId="{CEC4B96A-D4CB-427C-8718-8B2CDDDE3406}" srcOrd="2" destOrd="0" parTransId="{4D528A56-7E1F-420D-838D-0FE1DC8760FE}" sibTransId="{F2D55DB5-8C4D-4E8A-999E-62706DD5A5E3}"/>
    <dgm:cxn modelId="{E1DF545A-32FF-43CE-821E-25A97AD7AF33}" srcId="{0CF35AFA-F8FC-4FEE-B996-354C4268ACC6}" destId="{E85EF5B0-0903-47C2-8EF1-325E7504D9C3}" srcOrd="3" destOrd="0" parTransId="{ED76986E-9D8C-46CC-8B9F-9F8378F5DE75}" sibTransId="{BC20FD60-34A7-402E-9365-A71A67999290}"/>
    <dgm:cxn modelId="{C18D8461-0DB1-8941-ACDC-6BC76E7D0AE2}" type="presOf" srcId="{CEC4B96A-D4CB-427C-8718-8B2CDDDE3406}" destId="{350B8362-4F07-49AB-85BF-44A1BBCA1DF5}" srcOrd="0" destOrd="0" presId="urn:microsoft.com/office/officeart/2018/2/layout/IconVerticalSolidList"/>
    <dgm:cxn modelId="{74B0A36E-3BAC-4184-BB73-656B3D4D56B4}" srcId="{0CF35AFA-F8FC-4FEE-B996-354C4268ACC6}" destId="{7F7D8395-F54E-484E-86D3-39FB22DCED01}" srcOrd="4" destOrd="0" parTransId="{43341123-821A-4D4C-B56D-041E2D630B7E}" sibTransId="{EFB6A5EB-EBDC-42D0-BD3A-13C3551FB31B}"/>
    <dgm:cxn modelId="{D5EA968E-C2D9-474D-B94E-209DE6C0B768}" type="presOf" srcId="{E85EF5B0-0903-47C2-8EF1-325E7504D9C3}" destId="{5B6FBE6E-EB63-44B7-8DA8-952242605088}" srcOrd="0" destOrd="0" presId="urn:microsoft.com/office/officeart/2018/2/layout/IconVerticalSolidList"/>
    <dgm:cxn modelId="{0F5F7D8F-F3CA-1045-B8D3-AF43C6FD41EC}" srcId="{0CF35AFA-F8FC-4FEE-B996-354C4268ACC6}" destId="{44967FA0-D1DA-BE4F-89CD-55D6BCCC8313}" srcOrd="0" destOrd="0" parTransId="{466288AA-124B-0C45-9CC3-DCBB10BCFF1F}" sibTransId="{994F5883-F14A-9848-A2A9-3E02F35B7CEF}"/>
    <dgm:cxn modelId="{45A2ADC1-725F-C940-A9CE-C165D86F47E7}" type="presOf" srcId="{78E2C841-3FBD-4F7D-9FB1-18EEE1EC4A48}" destId="{6003DB0C-35D3-4090-A618-B0F697F95FED}" srcOrd="0" destOrd="0" presId="urn:microsoft.com/office/officeart/2018/2/layout/IconVerticalSolidList"/>
    <dgm:cxn modelId="{208F32C2-CDAC-467C-BF9A-ED301B05236D}" type="presOf" srcId="{0CF35AFA-F8FC-4FEE-B996-354C4268ACC6}" destId="{04848307-1737-4ECD-B8CA-14C160CEC746}" srcOrd="0" destOrd="0" presId="urn:microsoft.com/office/officeart/2018/2/layout/IconVerticalSolidList"/>
    <dgm:cxn modelId="{928DC2C8-7D1F-451E-B32F-93A16FFDA532}" srcId="{0CF35AFA-F8FC-4FEE-B996-354C4268ACC6}" destId="{1E8BA069-9C7D-4118-80BC-FEA5005A23E1}" srcOrd="6" destOrd="0" parTransId="{4FC20108-66F8-40A9-9402-F9FD82AE114B}" sibTransId="{7E7D4DC9-1029-42E3-80C9-B4FCDC149AD9}"/>
    <dgm:cxn modelId="{DE3E23E1-343A-4348-9AB1-D5C2E8876DB0}" type="presOf" srcId="{A7F994EA-2F8A-4D2B-995D-FFE723649FBC}" destId="{DCE586CC-72FE-4A07-B8F2-2639EA1F78F6}" srcOrd="0" destOrd="0" presId="urn:microsoft.com/office/officeart/2018/2/layout/IconVerticalSolidList"/>
    <dgm:cxn modelId="{F055B0EA-207D-4C4A-9FD5-924E62370725}" srcId="{0CF35AFA-F8FC-4FEE-B996-354C4268ACC6}" destId="{78E2C841-3FBD-4F7D-9FB1-18EEE1EC4A48}" srcOrd="1" destOrd="0" parTransId="{25416688-7A0A-4420-8E28-20FBFEEEA76B}" sibTransId="{00290511-FDE3-479D-8D46-C906AD1E64BE}"/>
    <dgm:cxn modelId="{9FAF4C64-4749-5147-A7D3-F2001411217E}" type="presParOf" srcId="{04848307-1737-4ECD-B8CA-14C160CEC746}" destId="{0C20633D-593A-A749-9122-DAA6F2884348}" srcOrd="0" destOrd="0" presId="urn:microsoft.com/office/officeart/2018/2/layout/IconVerticalSolidList"/>
    <dgm:cxn modelId="{D95AD26E-8CC3-E640-9695-6F69387FF87E}" type="presParOf" srcId="{0C20633D-593A-A749-9122-DAA6F2884348}" destId="{A3DC5201-F6E9-5440-8E25-2B9A81D46030}" srcOrd="0" destOrd="0" presId="urn:microsoft.com/office/officeart/2018/2/layout/IconVerticalSolidList"/>
    <dgm:cxn modelId="{C890F7C0-8BBB-004D-BDA3-3CCD311B9151}" type="presParOf" srcId="{0C20633D-593A-A749-9122-DAA6F2884348}" destId="{A0DF2740-1BFB-1C41-8431-6A7E20EA20E3}" srcOrd="1" destOrd="0" presId="urn:microsoft.com/office/officeart/2018/2/layout/IconVerticalSolidList"/>
    <dgm:cxn modelId="{994F3B0E-7272-7744-8E25-F25D04BEDC14}" type="presParOf" srcId="{0C20633D-593A-A749-9122-DAA6F2884348}" destId="{D1F2A673-5218-834F-9D9B-A28FB4B50946}" srcOrd="2" destOrd="0" presId="urn:microsoft.com/office/officeart/2018/2/layout/IconVerticalSolidList"/>
    <dgm:cxn modelId="{6B273165-CBC6-014C-9254-A4D01C16B047}" type="presParOf" srcId="{0C20633D-593A-A749-9122-DAA6F2884348}" destId="{669A2BF3-E985-6246-B91E-65AAD4AF519F}" srcOrd="3" destOrd="0" presId="urn:microsoft.com/office/officeart/2018/2/layout/IconVerticalSolidList"/>
    <dgm:cxn modelId="{1CCA258B-7A80-3A40-81B3-DABC5FB57D56}" type="presParOf" srcId="{04848307-1737-4ECD-B8CA-14C160CEC746}" destId="{B3FD2BC0-9655-314D-B0AE-B6D9BBDF8C9D}" srcOrd="1" destOrd="0" presId="urn:microsoft.com/office/officeart/2018/2/layout/IconVerticalSolidList"/>
    <dgm:cxn modelId="{784553C3-F000-6043-9DB0-92BACA803A02}" type="presParOf" srcId="{04848307-1737-4ECD-B8CA-14C160CEC746}" destId="{042274DC-0E03-4F3F-9FA3-426BE1F0B61B}" srcOrd="2" destOrd="0" presId="urn:microsoft.com/office/officeart/2018/2/layout/IconVerticalSolidList"/>
    <dgm:cxn modelId="{E2324572-D52C-844C-923C-D29FD806A7BC}" type="presParOf" srcId="{042274DC-0E03-4F3F-9FA3-426BE1F0B61B}" destId="{90C69C31-758F-4C30-BDE0-7B0053C52094}" srcOrd="0" destOrd="0" presId="urn:microsoft.com/office/officeart/2018/2/layout/IconVerticalSolidList"/>
    <dgm:cxn modelId="{BC389487-1051-DE4F-A59A-186532A1FC75}" type="presParOf" srcId="{042274DC-0E03-4F3F-9FA3-426BE1F0B61B}" destId="{FEAC703E-1780-4616-BE10-4E96A4E12D36}" srcOrd="1" destOrd="0" presId="urn:microsoft.com/office/officeart/2018/2/layout/IconVerticalSolidList"/>
    <dgm:cxn modelId="{FA84ADA6-7D51-B04C-B78C-4AE71D60A377}" type="presParOf" srcId="{042274DC-0E03-4F3F-9FA3-426BE1F0B61B}" destId="{30298C3E-C81E-478F-8C74-3E7DB0EA64FF}" srcOrd="2" destOrd="0" presId="urn:microsoft.com/office/officeart/2018/2/layout/IconVerticalSolidList"/>
    <dgm:cxn modelId="{39C3B353-E396-0E4C-B250-1B208A8B76F6}" type="presParOf" srcId="{042274DC-0E03-4F3F-9FA3-426BE1F0B61B}" destId="{6003DB0C-35D3-4090-A618-B0F697F95FED}" srcOrd="3" destOrd="0" presId="urn:microsoft.com/office/officeart/2018/2/layout/IconVerticalSolidList"/>
    <dgm:cxn modelId="{98DEBA88-7254-3E4F-A9BF-E5399762B29D}" type="presParOf" srcId="{04848307-1737-4ECD-B8CA-14C160CEC746}" destId="{80A4D850-C172-FE43-97F7-1308D8C8C7E7}" srcOrd="3" destOrd="0" presId="urn:microsoft.com/office/officeart/2018/2/layout/IconVerticalSolidList"/>
    <dgm:cxn modelId="{108E39A1-CCEC-D544-BF88-F26F5FD50C4C}" type="presParOf" srcId="{04848307-1737-4ECD-B8CA-14C160CEC746}" destId="{B0C57314-D00B-4CD4-9172-ED5E67D79F9F}" srcOrd="4" destOrd="0" presId="urn:microsoft.com/office/officeart/2018/2/layout/IconVerticalSolidList"/>
    <dgm:cxn modelId="{E515A036-E577-F445-A8A5-F1EFD5E55A5F}" type="presParOf" srcId="{B0C57314-D00B-4CD4-9172-ED5E67D79F9F}" destId="{75B5FA66-7011-4421-B8C7-246E7ABBABA5}" srcOrd="0" destOrd="0" presId="urn:microsoft.com/office/officeart/2018/2/layout/IconVerticalSolidList"/>
    <dgm:cxn modelId="{9F76C20D-8FD8-434C-8FC8-F8769D37071B}" type="presParOf" srcId="{B0C57314-D00B-4CD4-9172-ED5E67D79F9F}" destId="{5513D7C0-352D-4189-ACDC-6E06051C3A17}" srcOrd="1" destOrd="0" presId="urn:microsoft.com/office/officeart/2018/2/layout/IconVerticalSolidList"/>
    <dgm:cxn modelId="{0598A180-F7D7-744A-8B11-8118871FBC46}" type="presParOf" srcId="{B0C57314-D00B-4CD4-9172-ED5E67D79F9F}" destId="{634EC873-E293-4C76-B5D1-3AD90420757F}" srcOrd="2" destOrd="0" presId="urn:microsoft.com/office/officeart/2018/2/layout/IconVerticalSolidList"/>
    <dgm:cxn modelId="{736A6CBB-EC28-8D4A-8DCD-AA7EADE3824C}" type="presParOf" srcId="{B0C57314-D00B-4CD4-9172-ED5E67D79F9F}" destId="{350B8362-4F07-49AB-85BF-44A1BBCA1DF5}" srcOrd="3" destOrd="0" presId="urn:microsoft.com/office/officeart/2018/2/layout/IconVerticalSolidList"/>
    <dgm:cxn modelId="{6A01AE49-923F-0949-A6A1-EAA76F03FA07}" type="presParOf" srcId="{04848307-1737-4ECD-B8CA-14C160CEC746}" destId="{A589B734-33A3-4FB6-94A6-7FB4659C64EA}" srcOrd="5" destOrd="0" presId="urn:microsoft.com/office/officeart/2018/2/layout/IconVerticalSolidList"/>
    <dgm:cxn modelId="{07F75F6F-A387-364B-8138-5FD88AD667F5}" type="presParOf" srcId="{04848307-1737-4ECD-B8CA-14C160CEC746}" destId="{CB8D9DBE-E2D1-415F-A36A-FA6C2026F6F6}" srcOrd="6" destOrd="0" presId="urn:microsoft.com/office/officeart/2018/2/layout/IconVerticalSolidList"/>
    <dgm:cxn modelId="{D9DCC712-00BB-B748-801D-C8FAF4189CF1}" type="presParOf" srcId="{CB8D9DBE-E2D1-415F-A36A-FA6C2026F6F6}" destId="{A3F6A362-1694-4201-B461-AEEA7E95F584}" srcOrd="0" destOrd="0" presId="urn:microsoft.com/office/officeart/2018/2/layout/IconVerticalSolidList"/>
    <dgm:cxn modelId="{95C73596-0837-E645-9086-D3B7BB012C8E}" type="presParOf" srcId="{CB8D9DBE-E2D1-415F-A36A-FA6C2026F6F6}" destId="{76D62694-EC75-4B8C-ABA0-3EE09F1C87AA}" srcOrd="1" destOrd="0" presId="urn:microsoft.com/office/officeart/2018/2/layout/IconVerticalSolidList"/>
    <dgm:cxn modelId="{FCFFCA06-7631-BA49-BCAA-2A07A81226F8}" type="presParOf" srcId="{CB8D9DBE-E2D1-415F-A36A-FA6C2026F6F6}" destId="{34F9DA11-1048-4B5F-9E01-4F42F2D0EEFA}" srcOrd="2" destOrd="0" presId="urn:microsoft.com/office/officeart/2018/2/layout/IconVerticalSolidList"/>
    <dgm:cxn modelId="{ED9B668E-7033-0F4A-8B47-F9749B8AEC8A}" type="presParOf" srcId="{CB8D9DBE-E2D1-415F-A36A-FA6C2026F6F6}" destId="{5B6FBE6E-EB63-44B7-8DA8-952242605088}" srcOrd="3" destOrd="0" presId="urn:microsoft.com/office/officeart/2018/2/layout/IconVerticalSolidList"/>
    <dgm:cxn modelId="{6B2FF4E2-B159-954C-B5BB-D1E742FC90BB}" type="presParOf" srcId="{04848307-1737-4ECD-B8CA-14C160CEC746}" destId="{2C9141B8-B6C7-8944-9630-E3CCCBA559E1}" srcOrd="7" destOrd="0" presId="urn:microsoft.com/office/officeart/2018/2/layout/IconVerticalSolidList"/>
    <dgm:cxn modelId="{9F736DC4-7C74-054A-830F-70154EA1616A}" type="presParOf" srcId="{04848307-1737-4ECD-B8CA-14C160CEC746}" destId="{1D465433-18CE-4018-98F1-5D819C40164D}" srcOrd="8" destOrd="0" presId="urn:microsoft.com/office/officeart/2018/2/layout/IconVerticalSolidList"/>
    <dgm:cxn modelId="{68A3BADE-7CFE-5D41-9872-754D9EB7ED59}" type="presParOf" srcId="{1D465433-18CE-4018-98F1-5D819C40164D}" destId="{DE4D6178-8A60-47EA-97B6-2F1B9020A380}" srcOrd="0" destOrd="0" presId="urn:microsoft.com/office/officeart/2018/2/layout/IconVerticalSolidList"/>
    <dgm:cxn modelId="{1507B57B-12D3-5249-A658-FA8FDD076E4E}" type="presParOf" srcId="{1D465433-18CE-4018-98F1-5D819C40164D}" destId="{88944A7C-5477-4283-9D03-2C0A6E0432C1}" srcOrd="1" destOrd="0" presId="urn:microsoft.com/office/officeart/2018/2/layout/IconVerticalSolidList"/>
    <dgm:cxn modelId="{CA35CCAA-4F18-7449-AD98-D6712CF72FBA}" type="presParOf" srcId="{1D465433-18CE-4018-98F1-5D819C40164D}" destId="{5A836698-ED29-4830-9A1E-4230B9418EEA}" srcOrd="2" destOrd="0" presId="urn:microsoft.com/office/officeart/2018/2/layout/IconVerticalSolidList"/>
    <dgm:cxn modelId="{14FE7FDA-AF31-E641-B2FD-2E3B96DA6938}" type="presParOf" srcId="{1D465433-18CE-4018-98F1-5D819C40164D}" destId="{286EFED6-D18E-4F85-A91F-DAEE66133A31}" srcOrd="3" destOrd="0" presId="urn:microsoft.com/office/officeart/2018/2/layout/IconVerticalSolidList"/>
    <dgm:cxn modelId="{11875E37-BFFA-4C47-8FAA-4B44B53838BF}" type="presParOf" srcId="{04848307-1737-4ECD-B8CA-14C160CEC746}" destId="{C52C612C-D282-4E16-810E-25CEC8C061FB}" srcOrd="9" destOrd="0" presId="urn:microsoft.com/office/officeart/2018/2/layout/IconVerticalSolidList"/>
    <dgm:cxn modelId="{C746EC60-D901-BA44-8E67-D7E3322961BB}" type="presParOf" srcId="{04848307-1737-4ECD-B8CA-14C160CEC746}" destId="{E5AFDE8B-A9B4-4010-A6B9-09530908D8BB}" srcOrd="10" destOrd="0" presId="urn:microsoft.com/office/officeart/2018/2/layout/IconVerticalSolidList"/>
    <dgm:cxn modelId="{405B09EB-E9EC-004E-A6D9-7E1550BA8981}" type="presParOf" srcId="{E5AFDE8B-A9B4-4010-A6B9-09530908D8BB}" destId="{A89288AB-39A4-4878-B0FD-7A2C235A4DC9}" srcOrd="0" destOrd="0" presId="urn:microsoft.com/office/officeart/2018/2/layout/IconVerticalSolidList"/>
    <dgm:cxn modelId="{CCEAC26A-8A09-6748-8FA2-AFC24C4EB19C}" type="presParOf" srcId="{E5AFDE8B-A9B4-4010-A6B9-09530908D8BB}" destId="{9BFD715F-DFA3-47F7-A7C3-6004A5CE3A6E}" srcOrd="1" destOrd="0" presId="urn:microsoft.com/office/officeart/2018/2/layout/IconVerticalSolidList"/>
    <dgm:cxn modelId="{F4827910-20C5-9048-B8BA-8FB62FC0C1E5}" type="presParOf" srcId="{E5AFDE8B-A9B4-4010-A6B9-09530908D8BB}" destId="{5C1CC449-6BF2-49E9-9149-E7CF432BE4FB}" srcOrd="2" destOrd="0" presId="urn:microsoft.com/office/officeart/2018/2/layout/IconVerticalSolidList"/>
    <dgm:cxn modelId="{9DEA27BB-73DC-B840-966B-30A689747DD0}" type="presParOf" srcId="{E5AFDE8B-A9B4-4010-A6B9-09530908D8BB}" destId="{DCE586CC-72FE-4A07-B8F2-2639EA1F78F6}" srcOrd="3" destOrd="0" presId="urn:microsoft.com/office/officeart/2018/2/layout/IconVerticalSolidList"/>
    <dgm:cxn modelId="{7195A1F1-3CCE-D447-978D-8E839C797B40}" type="presParOf" srcId="{04848307-1737-4ECD-B8CA-14C160CEC746}" destId="{AAE01E93-AB33-42F2-90A2-8CDD38A74909}" srcOrd="11" destOrd="0" presId="urn:microsoft.com/office/officeart/2018/2/layout/IconVerticalSolidList"/>
    <dgm:cxn modelId="{62A359F1-EE12-A24E-AECD-1774C35A8780}" type="presParOf" srcId="{04848307-1737-4ECD-B8CA-14C160CEC746}" destId="{AD5774B3-9514-4B3B-B92A-55B47FCA477A}" srcOrd="12" destOrd="0" presId="urn:microsoft.com/office/officeart/2018/2/layout/IconVerticalSolidList"/>
    <dgm:cxn modelId="{5DC6C146-DEDB-8D4A-9065-16060A46D485}" type="presParOf" srcId="{AD5774B3-9514-4B3B-B92A-55B47FCA477A}" destId="{49F688A3-B1FC-4616-97AA-5EB5362ADBD4}" srcOrd="0" destOrd="0" presId="urn:microsoft.com/office/officeart/2018/2/layout/IconVerticalSolidList"/>
    <dgm:cxn modelId="{3666A73B-6AB0-CD4C-A4BD-08BD1792125F}" type="presParOf" srcId="{AD5774B3-9514-4B3B-B92A-55B47FCA477A}" destId="{165CDDBF-E403-42A8-BAA2-1A34AD232407}" srcOrd="1" destOrd="0" presId="urn:microsoft.com/office/officeart/2018/2/layout/IconVerticalSolidList"/>
    <dgm:cxn modelId="{4E93440B-60FE-7443-8D29-463607096EE2}" type="presParOf" srcId="{AD5774B3-9514-4B3B-B92A-55B47FCA477A}" destId="{9708D077-C387-4FAE-A484-E9AA954932B3}" srcOrd="2" destOrd="0" presId="urn:microsoft.com/office/officeart/2018/2/layout/IconVerticalSolidList"/>
    <dgm:cxn modelId="{39CA375B-54C5-414E-9E01-D6AAF8473710}" type="presParOf" srcId="{AD5774B3-9514-4B3B-B92A-55B47FCA477A}" destId="{6B10F271-3815-4AFB-A170-A894C4500B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C84291-C8AA-4B6C-903C-142E2442FB2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B86C88B-B29B-49A4-AB06-27D99F86D545}">
      <dgm:prSet/>
      <dgm:spPr/>
      <dgm:t>
        <a:bodyPr/>
        <a:lstStyle/>
        <a:p>
          <a:r>
            <a:rPr lang="en-US"/>
            <a:t>Faculty</a:t>
          </a:r>
        </a:p>
      </dgm:t>
    </dgm:pt>
    <dgm:pt modelId="{EA851B63-1F25-429A-BF9C-F34625232E23}" type="parTrans" cxnId="{C9321389-33E8-47CD-8E08-44705927C0FB}">
      <dgm:prSet/>
      <dgm:spPr/>
      <dgm:t>
        <a:bodyPr/>
        <a:lstStyle/>
        <a:p>
          <a:endParaRPr lang="en-US"/>
        </a:p>
      </dgm:t>
    </dgm:pt>
    <dgm:pt modelId="{958CF8FC-B374-48DA-AD85-12CCDB371B35}" type="sibTrans" cxnId="{C9321389-33E8-47CD-8E08-44705927C0FB}">
      <dgm:prSet/>
      <dgm:spPr/>
      <dgm:t>
        <a:bodyPr/>
        <a:lstStyle/>
        <a:p>
          <a:endParaRPr lang="en-US"/>
        </a:p>
      </dgm:t>
    </dgm:pt>
    <dgm:pt modelId="{4FCCDB18-1FB3-4A18-851F-87338873F2E9}">
      <dgm:prSet/>
      <dgm:spPr/>
      <dgm:t>
        <a:bodyPr/>
        <a:lstStyle/>
        <a:p>
          <a:r>
            <a:rPr lang="en-US"/>
            <a:t>Staff</a:t>
          </a:r>
        </a:p>
      </dgm:t>
    </dgm:pt>
    <dgm:pt modelId="{1E71784B-5D1E-4BFB-8AF6-F87EE38D2796}" type="parTrans" cxnId="{2AD3E0F0-720E-4450-BA40-8741405272CE}">
      <dgm:prSet/>
      <dgm:spPr/>
      <dgm:t>
        <a:bodyPr/>
        <a:lstStyle/>
        <a:p>
          <a:endParaRPr lang="en-US"/>
        </a:p>
      </dgm:t>
    </dgm:pt>
    <dgm:pt modelId="{C9D01B59-A450-4CA9-AD0E-A125E37D472C}" type="sibTrans" cxnId="{2AD3E0F0-720E-4450-BA40-8741405272CE}">
      <dgm:prSet/>
      <dgm:spPr/>
      <dgm:t>
        <a:bodyPr/>
        <a:lstStyle/>
        <a:p>
          <a:endParaRPr lang="en-US"/>
        </a:p>
      </dgm:t>
    </dgm:pt>
    <dgm:pt modelId="{12ECB36A-00CE-4E39-8815-71CAA5F2E6AF}">
      <dgm:prSet/>
      <dgm:spPr/>
      <dgm:t>
        <a:bodyPr/>
        <a:lstStyle/>
        <a:p>
          <a:r>
            <a:rPr lang="en-US"/>
            <a:t>Peers</a:t>
          </a:r>
        </a:p>
      </dgm:t>
    </dgm:pt>
    <dgm:pt modelId="{CF1D66D0-3E01-4AEC-A710-82A9B3D10589}" type="parTrans" cxnId="{02A9C60B-9C43-4792-B1BA-4972EBBA241A}">
      <dgm:prSet/>
      <dgm:spPr/>
      <dgm:t>
        <a:bodyPr/>
        <a:lstStyle/>
        <a:p>
          <a:endParaRPr lang="en-US"/>
        </a:p>
      </dgm:t>
    </dgm:pt>
    <dgm:pt modelId="{A0D8A7B0-3155-4341-B6FA-8D1722CA18B7}" type="sibTrans" cxnId="{02A9C60B-9C43-4792-B1BA-4972EBBA241A}">
      <dgm:prSet/>
      <dgm:spPr/>
      <dgm:t>
        <a:bodyPr/>
        <a:lstStyle/>
        <a:p>
          <a:endParaRPr lang="en-US"/>
        </a:p>
      </dgm:t>
    </dgm:pt>
    <dgm:pt modelId="{FAEC828F-96DB-4F56-848B-66FEC6851DE0}">
      <dgm:prSet/>
      <dgm:spPr/>
      <dgm:t>
        <a:bodyPr/>
        <a:lstStyle/>
        <a:p>
          <a:r>
            <a:rPr lang="en-US"/>
            <a:t>Near Peers</a:t>
          </a:r>
        </a:p>
      </dgm:t>
    </dgm:pt>
    <dgm:pt modelId="{0F2F8B38-754A-47D3-B111-28DC9B39542D}" type="parTrans" cxnId="{1D734040-D5B5-470E-BAAB-5ECE7FD71553}">
      <dgm:prSet/>
      <dgm:spPr/>
      <dgm:t>
        <a:bodyPr/>
        <a:lstStyle/>
        <a:p>
          <a:endParaRPr lang="en-US"/>
        </a:p>
      </dgm:t>
    </dgm:pt>
    <dgm:pt modelId="{A1C09CEC-5970-4D23-BB62-646C9C17D3C3}" type="sibTrans" cxnId="{1D734040-D5B5-470E-BAAB-5ECE7FD71553}">
      <dgm:prSet/>
      <dgm:spPr/>
      <dgm:t>
        <a:bodyPr/>
        <a:lstStyle/>
        <a:p>
          <a:endParaRPr lang="en-US"/>
        </a:p>
      </dgm:t>
    </dgm:pt>
    <dgm:pt modelId="{F676BE20-80D3-8C4F-88AA-558A8862737C}" type="pres">
      <dgm:prSet presAssocID="{B2C84291-C8AA-4B6C-903C-142E2442FB2B}" presName="hierChild1" presStyleCnt="0">
        <dgm:presLayoutVars>
          <dgm:chPref val="1"/>
          <dgm:dir/>
          <dgm:animOne val="branch"/>
          <dgm:animLvl val="lvl"/>
          <dgm:resizeHandles/>
        </dgm:presLayoutVars>
      </dgm:prSet>
      <dgm:spPr/>
    </dgm:pt>
    <dgm:pt modelId="{0437CC6D-7183-FC4D-9E37-8B9F942A531C}" type="pres">
      <dgm:prSet presAssocID="{4B86C88B-B29B-49A4-AB06-27D99F86D545}" presName="hierRoot1" presStyleCnt="0"/>
      <dgm:spPr/>
    </dgm:pt>
    <dgm:pt modelId="{96D0EBE1-8B1E-6145-BDBC-A3F6DD6824C8}" type="pres">
      <dgm:prSet presAssocID="{4B86C88B-B29B-49A4-AB06-27D99F86D545}" presName="composite" presStyleCnt="0"/>
      <dgm:spPr/>
    </dgm:pt>
    <dgm:pt modelId="{FF6517EE-5BC1-F84B-A969-83DD6507FEF2}" type="pres">
      <dgm:prSet presAssocID="{4B86C88B-B29B-49A4-AB06-27D99F86D545}" presName="background" presStyleLbl="node0" presStyleIdx="0" presStyleCnt="4"/>
      <dgm:spPr/>
    </dgm:pt>
    <dgm:pt modelId="{31ECC6AD-2866-4141-9BBF-A6B2B6A98DD2}" type="pres">
      <dgm:prSet presAssocID="{4B86C88B-B29B-49A4-AB06-27D99F86D545}" presName="text" presStyleLbl="fgAcc0" presStyleIdx="0" presStyleCnt="4">
        <dgm:presLayoutVars>
          <dgm:chPref val="3"/>
        </dgm:presLayoutVars>
      </dgm:prSet>
      <dgm:spPr/>
    </dgm:pt>
    <dgm:pt modelId="{2773467F-FE29-B84D-8F68-22C05171A2C0}" type="pres">
      <dgm:prSet presAssocID="{4B86C88B-B29B-49A4-AB06-27D99F86D545}" presName="hierChild2" presStyleCnt="0"/>
      <dgm:spPr/>
    </dgm:pt>
    <dgm:pt modelId="{AA91E28F-79DC-3941-9D6F-9AAE489EC204}" type="pres">
      <dgm:prSet presAssocID="{4FCCDB18-1FB3-4A18-851F-87338873F2E9}" presName="hierRoot1" presStyleCnt="0"/>
      <dgm:spPr/>
    </dgm:pt>
    <dgm:pt modelId="{C80139B6-CCCD-C347-B180-18D8D03C742C}" type="pres">
      <dgm:prSet presAssocID="{4FCCDB18-1FB3-4A18-851F-87338873F2E9}" presName="composite" presStyleCnt="0"/>
      <dgm:spPr/>
    </dgm:pt>
    <dgm:pt modelId="{EB49CFAA-00A0-3245-8BB3-B97634014A94}" type="pres">
      <dgm:prSet presAssocID="{4FCCDB18-1FB3-4A18-851F-87338873F2E9}" presName="background" presStyleLbl="node0" presStyleIdx="1" presStyleCnt="4"/>
      <dgm:spPr/>
    </dgm:pt>
    <dgm:pt modelId="{337BD60D-7697-724D-82D5-A1BB41137688}" type="pres">
      <dgm:prSet presAssocID="{4FCCDB18-1FB3-4A18-851F-87338873F2E9}" presName="text" presStyleLbl="fgAcc0" presStyleIdx="1" presStyleCnt="4">
        <dgm:presLayoutVars>
          <dgm:chPref val="3"/>
        </dgm:presLayoutVars>
      </dgm:prSet>
      <dgm:spPr/>
    </dgm:pt>
    <dgm:pt modelId="{0BFA5DDA-ADD1-2E49-89EF-1B97311159D2}" type="pres">
      <dgm:prSet presAssocID="{4FCCDB18-1FB3-4A18-851F-87338873F2E9}" presName="hierChild2" presStyleCnt="0"/>
      <dgm:spPr/>
    </dgm:pt>
    <dgm:pt modelId="{41105836-E8A9-0043-A7E3-98239BB0EB9C}" type="pres">
      <dgm:prSet presAssocID="{12ECB36A-00CE-4E39-8815-71CAA5F2E6AF}" presName="hierRoot1" presStyleCnt="0"/>
      <dgm:spPr/>
    </dgm:pt>
    <dgm:pt modelId="{43FABAF5-D5CE-8247-B0B1-32B2727DD979}" type="pres">
      <dgm:prSet presAssocID="{12ECB36A-00CE-4E39-8815-71CAA5F2E6AF}" presName="composite" presStyleCnt="0"/>
      <dgm:spPr/>
    </dgm:pt>
    <dgm:pt modelId="{6EC70AF8-9988-A642-A5E1-F82B18234587}" type="pres">
      <dgm:prSet presAssocID="{12ECB36A-00CE-4E39-8815-71CAA5F2E6AF}" presName="background" presStyleLbl="node0" presStyleIdx="2" presStyleCnt="4"/>
      <dgm:spPr/>
    </dgm:pt>
    <dgm:pt modelId="{E7EFBAC2-1412-DE43-9D33-8BF430FDAD7D}" type="pres">
      <dgm:prSet presAssocID="{12ECB36A-00CE-4E39-8815-71CAA5F2E6AF}" presName="text" presStyleLbl="fgAcc0" presStyleIdx="2" presStyleCnt="4">
        <dgm:presLayoutVars>
          <dgm:chPref val="3"/>
        </dgm:presLayoutVars>
      </dgm:prSet>
      <dgm:spPr/>
    </dgm:pt>
    <dgm:pt modelId="{E7EABF82-5FEE-1448-A465-B5BBB644DA37}" type="pres">
      <dgm:prSet presAssocID="{12ECB36A-00CE-4E39-8815-71CAA5F2E6AF}" presName="hierChild2" presStyleCnt="0"/>
      <dgm:spPr/>
    </dgm:pt>
    <dgm:pt modelId="{8DDB6125-A097-8B43-80F6-F2589705D700}" type="pres">
      <dgm:prSet presAssocID="{FAEC828F-96DB-4F56-848B-66FEC6851DE0}" presName="hierRoot1" presStyleCnt="0"/>
      <dgm:spPr/>
    </dgm:pt>
    <dgm:pt modelId="{5E748B4C-EFC3-7C48-9F67-0A5462E63DB2}" type="pres">
      <dgm:prSet presAssocID="{FAEC828F-96DB-4F56-848B-66FEC6851DE0}" presName="composite" presStyleCnt="0"/>
      <dgm:spPr/>
    </dgm:pt>
    <dgm:pt modelId="{03458064-6230-6447-89E9-3BB9B2D14000}" type="pres">
      <dgm:prSet presAssocID="{FAEC828F-96DB-4F56-848B-66FEC6851DE0}" presName="background" presStyleLbl="node0" presStyleIdx="3" presStyleCnt="4"/>
      <dgm:spPr/>
    </dgm:pt>
    <dgm:pt modelId="{7FD8DDC2-E577-284F-98D9-14F3330399B7}" type="pres">
      <dgm:prSet presAssocID="{FAEC828F-96DB-4F56-848B-66FEC6851DE0}" presName="text" presStyleLbl="fgAcc0" presStyleIdx="3" presStyleCnt="4">
        <dgm:presLayoutVars>
          <dgm:chPref val="3"/>
        </dgm:presLayoutVars>
      </dgm:prSet>
      <dgm:spPr/>
    </dgm:pt>
    <dgm:pt modelId="{82BB391F-70AD-6649-8B57-0017B7E2E95A}" type="pres">
      <dgm:prSet presAssocID="{FAEC828F-96DB-4F56-848B-66FEC6851DE0}" presName="hierChild2" presStyleCnt="0"/>
      <dgm:spPr/>
    </dgm:pt>
  </dgm:ptLst>
  <dgm:cxnLst>
    <dgm:cxn modelId="{02A9C60B-9C43-4792-B1BA-4972EBBA241A}" srcId="{B2C84291-C8AA-4B6C-903C-142E2442FB2B}" destId="{12ECB36A-00CE-4E39-8815-71CAA5F2E6AF}" srcOrd="2" destOrd="0" parTransId="{CF1D66D0-3E01-4AEC-A710-82A9B3D10589}" sibTransId="{A0D8A7B0-3155-4341-B6FA-8D1722CA18B7}"/>
    <dgm:cxn modelId="{391B582A-A364-4143-9BF5-D911F9B795A7}" type="presOf" srcId="{4FCCDB18-1FB3-4A18-851F-87338873F2E9}" destId="{337BD60D-7697-724D-82D5-A1BB41137688}" srcOrd="0" destOrd="0" presId="urn:microsoft.com/office/officeart/2005/8/layout/hierarchy1"/>
    <dgm:cxn modelId="{1D734040-D5B5-470E-BAAB-5ECE7FD71553}" srcId="{B2C84291-C8AA-4B6C-903C-142E2442FB2B}" destId="{FAEC828F-96DB-4F56-848B-66FEC6851DE0}" srcOrd="3" destOrd="0" parTransId="{0F2F8B38-754A-47D3-B111-28DC9B39542D}" sibTransId="{A1C09CEC-5970-4D23-BB62-646C9C17D3C3}"/>
    <dgm:cxn modelId="{A98F4565-9798-E243-8E0C-204F5DFC180B}" type="presOf" srcId="{4B86C88B-B29B-49A4-AB06-27D99F86D545}" destId="{31ECC6AD-2866-4141-9BBF-A6B2B6A98DD2}" srcOrd="0" destOrd="0" presId="urn:microsoft.com/office/officeart/2005/8/layout/hierarchy1"/>
    <dgm:cxn modelId="{9C691278-9D38-8643-9A00-9CF28E140BAC}" type="presOf" srcId="{12ECB36A-00CE-4E39-8815-71CAA5F2E6AF}" destId="{E7EFBAC2-1412-DE43-9D33-8BF430FDAD7D}" srcOrd="0" destOrd="0" presId="urn:microsoft.com/office/officeart/2005/8/layout/hierarchy1"/>
    <dgm:cxn modelId="{C9321389-33E8-47CD-8E08-44705927C0FB}" srcId="{B2C84291-C8AA-4B6C-903C-142E2442FB2B}" destId="{4B86C88B-B29B-49A4-AB06-27D99F86D545}" srcOrd="0" destOrd="0" parTransId="{EA851B63-1F25-429A-BF9C-F34625232E23}" sibTransId="{958CF8FC-B374-48DA-AD85-12CCDB371B35}"/>
    <dgm:cxn modelId="{1E01A2A8-A2D0-3243-A336-10355CC1DDF6}" type="presOf" srcId="{FAEC828F-96DB-4F56-848B-66FEC6851DE0}" destId="{7FD8DDC2-E577-284F-98D9-14F3330399B7}" srcOrd="0" destOrd="0" presId="urn:microsoft.com/office/officeart/2005/8/layout/hierarchy1"/>
    <dgm:cxn modelId="{E9E860D1-FC6E-3B41-8A5A-ABB599FCEDBB}" type="presOf" srcId="{B2C84291-C8AA-4B6C-903C-142E2442FB2B}" destId="{F676BE20-80D3-8C4F-88AA-558A8862737C}" srcOrd="0" destOrd="0" presId="urn:microsoft.com/office/officeart/2005/8/layout/hierarchy1"/>
    <dgm:cxn modelId="{2AD3E0F0-720E-4450-BA40-8741405272CE}" srcId="{B2C84291-C8AA-4B6C-903C-142E2442FB2B}" destId="{4FCCDB18-1FB3-4A18-851F-87338873F2E9}" srcOrd="1" destOrd="0" parTransId="{1E71784B-5D1E-4BFB-8AF6-F87EE38D2796}" sibTransId="{C9D01B59-A450-4CA9-AD0E-A125E37D472C}"/>
    <dgm:cxn modelId="{5B9C38B1-6C98-6D4C-9B7A-6C3B8541E728}" type="presParOf" srcId="{F676BE20-80D3-8C4F-88AA-558A8862737C}" destId="{0437CC6D-7183-FC4D-9E37-8B9F942A531C}" srcOrd="0" destOrd="0" presId="urn:microsoft.com/office/officeart/2005/8/layout/hierarchy1"/>
    <dgm:cxn modelId="{BFDCCA32-F631-D344-B879-5C5B60B838B1}" type="presParOf" srcId="{0437CC6D-7183-FC4D-9E37-8B9F942A531C}" destId="{96D0EBE1-8B1E-6145-BDBC-A3F6DD6824C8}" srcOrd="0" destOrd="0" presId="urn:microsoft.com/office/officeart/2005/8/layout/hierarchy1"/>
    <dgm:cxn modelId="{B6511031-24C1-CA46-90C4-B202DD894FA9}" type="presParOf" srcId="{96D0EBE1-8B1E-6145-BDBC-A3F6DD6824C8}" destId="{FF6517EE-5BC1-F84B-A969-83DD6507FEF2}" srcOrd="0" destOrd="0" presId="urn:microsoft.com/office/officeart/2005/8/layout/hierarchy1"/>
    <dgm:cxn modelId="{8ABBFEE0-6001-AB46-8816-3CCC7A746C18}" type="presParOf" srcId="{96D0EBE1-8B1E-6145-BDBC-A3F6DD6824C8}" destId="{31ECC6AD-2866-4141-9BBF-A6B2B6A98DD2}" srcOrd="1" destOrd="0" presId="urn:microsoft.com/office/officeart/2005/8/layout/hierarchy1"/>
    <dgm:cxn modelId="{4246149E-921B-BF4B-B4E7-7ABE92ABF293}" type="presParOf" srcId="{0437CC6D-7183-FC4D-9E37-8B9F942A531C}" destId="{2773467F-FE29-B84D-8F68-22C05171A2C0}" srcOrd="1" destOrd="0" presId="urn:microsoft.com/office/officeart/2005/8/layout/hierarchy1"/>
    <dgm:cxn modelId="{198CB0B6-4B04-9F4D-8D1D-1032BC73186B}" type="presParOf" srcId="{F676BE20-80D3-8C4F-88AA-558A8862737C}" destId="{AA91E28F-79DC-3941-9D6F-9AAE489EC204}" srcOrd="1" destOrd="0" presId="urn:microsoft.com/office/officeart/2005/8/layout/hierarchy1"/>
    <dgm:cxn modelId="{00C20780-AE75-1145-B2E3-E4B19A9B74AE}" type="presParOf" srcId="{AA91E28F-79DC-3941-9D6F-9AAE489EC204}" destId="{C80139B6-CCCD-C347-B180-18D8D03C742C}" srcOrd="0" destOrd="0" presId="urn:microsoft.com/office/officeart/2005/8/layout/hierarchy1"/>
    <dgm:cxn modelId="{BA62BE6D-DAFD-5B4A-BD61-E7C8D46C18DE}" type="presParOf" srcId="{C80139B6-CCCD-C347-B180-18D8D03C742C}" destId="{EB49CFAA-00A0-3245-8BB3-B97634014A94}" srcOrd="0" destOrd="0" presId="urn:microsoft.com/office/officeart/2005/8/layout/hierarchy1"/>
    <dgm:cxn modelId="{C69DF057-687F-7449-83F0-0171E8406DF7}" type="presParOf" srcId="{C80139B6-CCCD-C347-B180-18D8D03C742C}" destId="{337BD60D-7697-724D-82D5-A1BB41137688}" srcOrd="1" destOrd="0" presId="urn:microsoft.com/office/officeart/2005/8/layout/hierarchy1"/>
    <dgm:cxn modelId="{D9D01AD6-7AEB-7F43-9413-643722FD130D}" type="presParOf" srcId="{AA91E28F-79DC-3941-9D6F-9AAE489EC204}" destId="{0BFA5DDA-ADD1-2E49-89EF-1B97311159D2}" srcOrd="1" destOrd="0" presId="urn:microsoft.com/office/officeart/2005/8/layout/hierarchy1"/>
    <dgm:cxn modelId="{DF5C420E-B8D0-B040-9F5A-E1269F304159}" type="presParOf" srcId="{F676BE20-80D3-8C4F-88AA-558A8862737C}" destId="{41105836-E8A9-0043-A7E3-98239BB0EB9C}" srcOrd="2" destOrd="0" presId="urn:microsoft.com/office/officeart/2005/8/layout/hierarchy1"/>
    <dgm:cxn modelId="{02AC4559-2749-C847-98ED-EDD8C9EDEE09}" type="presParOf" srcId="{41105836-E8A9-0043-A7E3-98239BB0EB9C}" destId="{43FABAF5-D5CE-8247-B0B1-32B2727DD979}" srcOrd="0" destOrd="0" presId="urn:microsoft.com/office/officeart/2005/8/layout/hierarchy1"/>
    <dgm:cxn modelId="{8C39BCB7-62C3-314B-8CC7-B56BBF1935E4}" type="presParOf" srcId="{43FABAF5-D5CE-8247-B0B1-32B2727DD979}" destId="{6EC70AF8-9988-A642-A5E1-F82B18234587}" srcOrd="0" destOrd="0" presId="urn:microsoft.com/office/officeart/2005/8/layout/hierarchy1"/>
    <dgm:cxn modelId="{D2878F1C-6FE6-914B-A059-5A20EC1265D3}" type="presParOf" srcId="{43FABAF5-D5CE-8247-B0B1-32B2727DD979}" destId="{E7EFBAC2-1412-DE43-9D33-8BF430FDAD7D}" srcOrd="1" destOrd="0" presId="urn:microsoft.com/office/officeart/2005/8/layout/hierarchy1"/>
    <dgm:cxn modelId="{271666AE-5F23-624D-A16D-318A747C3018}" type="presParOf" srcId="{41105836-E8A9-0043-A7E3-98239BB0EB9C}" destId="{E7EABF82-5FEE-1448-A465-B5BBB644DA37}" srcOrd="1" destOrd="0" presId="urn:microsoft.com/office/officeart/2005/8/layout/hierarchy1"/>
    <dgm:cxn modelId="{91962420-5180-7049-85DE-C29FCF0A29A8}" type="presParOf" srcId="{F676BE20-80D3-8C4F-88AA-558A8862737C}" destId="{8DDB6125-A097-8B43-80F6-F2589705D700}" srcOrd="3" destOrd="0" presId="urn:microsoft.com/office/officeart/2005/8/layout/hierarchy1"/>
    <dgm:cxn modelId="{63CBA04A-43F8-2040-A752-EFC415EC489A}" type="presParOf" srcId="{8DDB6125-A097-8B43-80F6-F2589705D700}" destId="{5E748B4C-EFC3-7C48-9F67-0A5462E63DB2}" srcOrd="0" destOrd="0" presId="urn:microsoft.com/office/officeart/2005/8/layout/hierarchy1"/>
    <dgm:cxn modelId="{C101D68C-2444-4B40-8F68-44851ACE0CC2}" type="presParOf" srcId="{5E748B4C-EFC3-7C48-9F67-0A5462E63DB2}" destId="{03458064-6230-6447-89E9-3BB9B2D14000}" srcOrd="0" destOrd="0" presId="urn:microsoft.com/office/officeart/2005/8/layout/hierarchy1"/>
    <dgm:cxn modelId="{0282B674-0371-8E4E-8650-E09B299FFDEF}" type="presParOf" srcId="{5E748B4C-EFC3-7C48-9F67-0A5462E63DB2}" destId="{7FD8DDC2-E577-284F-98D9-14F3330399B7}" srcOrd="1" destOrd="0" presId="urn:microsoft.com/office/officeart/2005/8/layout/hierarchy1"/>
    <dgm:cxn modelId="{8255297A-F947-7A46-BEE5-32A1B1A13456}" type="presParOf" srcId="{8DDB6125-A097-8B43-80F6-F2589705D700}" destId="{82BB391F-70AD-6649-8B57-0017B7E2E9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665C5E-C24A-43C0-B6C2-3ECF156CF112}"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25AB676C-ED2D-4C7D-A8B7-67269B935669}">
      <dgm:prSet/>
      <dgm:spPr/>
      <dgm:t>
        <a:bodyPr/>
        <a:lstStyle/>
        <a:p>
          <a:pPr>
            <a:defRPr cap="all"/>
          </a:pPr>
          <a:r>
            <a:rPr lang="en-US"/>
            <a:t>Be Successful</a:t>
          </a:r>
        </a:p>
      </dgm:t>
    </dgm:pt>
    <dgm:pt modelId="{3003D9C2-3E5D-4968-9A96-DA6A7CA73923}" type="parTrans" cxnId="{1CAD745D-FCC0-4390-A15B-B114D5F65F7E}">
      <dgm:prSet/>
      <dgm:spPr/>
      <dgm:t>
        <a:bodyPr/>
        <a:lstStyle/>
        <a:p>
          <a:endParaRPr lang="en-US"/>
        </a:p>
      </dgm:t>
    </dgm:pt>
    <dgm:pt modelId="{4BD4C287-860C-425E-AF5A-A695A1FF7198}" type="sibTrans" cxnId="{1CAD745D-FCC0-4390-A15B-B114D5F65F7E}">
      <dgm:prSet/>
      <dgm:spPr/>
      <dgm:t>
        <a:bodyPr/>
        <a:lstStyle/>
        <a:p>
          <a:endParaRPr lang="en-US"/>
        </a:p>
      </dgm:t>
    </dgm:pt>
    <dgm:pt modelId="{41633733-F001-4A8A-B9C2-CDFDE7D83C7E}">
      <dgm:prSet/>
      <dgm:spPr/>
      <dgm:t>
        <a:bodyPr/>
        <a:lstStyle/>
        <a:p>
          <a:pPr>
            <a:defRPr cap="all"/>
          </a:pPr>
          <a:r>
            <a:rPr lang="en-US"/>
            <a:t>Promote success of others</a:t>
          </a:r>
        </a:p>
      </dgm:t>
    </dgm:pt>
    <dgm:pt modelId="{71C54285-F8C7-474E-BEB0-FF7A5F6A2234}" type="parTrans" cxnId="{E0C12364-CADE-4880-93C7-0FD01CCD8F76}">
      <dgm:prSet/>
      <dgm:spPr/>
      <dgm:t>
        <a:bodyPr/>
        <a:lstStyle/>
        <a:p>
          <a:endParaRPr lang="en-US"/>
        </a:p>
      </dgm:t>
    </dgm:pt>
    <dgm:pt modelId="{A8018281-9226-4902-9086-9ED8100872CE}" type="sibTrans" cxnId="{E0C12364-CADE-4880-93C7-0FD01CCD8F76}">
      <dgm:prSet/>
      <dgm:spPr/>
      <dgm:t>
        <a:bodyPr/>
        <a:lstStyle/>
        <a:p>
          <a:endParaRPr lang="en-US"/>
        </a:p>
      </dgm:t>
    </dgm:pt>
    <dgm:pt modelId="{061754D4-E645-4D6C-B8E7-57C976475967}" type="pres">
      <dgm:prSet presAssocID="{9F665C5E-C24A-43C0-B6C2-3ECF156CF112}" presName="root" presStyleCnt="0">
        <dgm:presLayoutVars>
          <dgm:dir/>
          <dgm:resizeHandles val="exact"/>
        </dgm:presLayoutVars>
      </dgm:prSet>
      <dgm:spPr/>
    </dgm:pt>
    <dgm:pt modelId="{5A7388FA-253A-4A2F-B384-14406D693199}" type="pres">
      <dgm:prSet presAssocID="{25AB676C-ED2D-4C7D-A8B7-67269B935669}" presName="compNode" presStyleCnt="0"/>
      <dgm:spPr/>
    </dgm:pt>
    <dgm:pt modelId="{ED0AEBA2-8D62-41E6-ADB0-A5F7DC275CD3}" type="pres">
      <dgm:prSet presAssocID="{25AB676C-ED2D-4C7D-A8B7-67269B935669}" presName="iconBgRect" presStyleLbl="bgShp" presStyleIdx="0" presStyleCnt="2"/>
      <dgm:spPr/>
    </dgm:pt>
    <dgm:pt modelId="{6BD2FE5A-1812-4E2D-B40B-F41AE28FC877}" type="pres">
      <dgm:prSet presAssocID="{25AB676C-ED2D-4C7D-A8B7-67269B9356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D4327BE7-6670-48AD-B934-5BAB97690508}" type="pres">
      <dgm:prSet presAssocID="{25AB676C-ED2D-4C7D-A8B7-67269B935669}" presName="spaceRect" presStyleCnt="0"/>
      <dgm:spPr/>
    </dgm:pt>
    <dgm:pt modelId="{B8F23D18-6E39-4F36-9121-5270EF17A467}" type="pres">
      <dgm:prSet presAssocID="{25AB676C-ED2D-4C7D-A8B7-67269B935669}" presName="textRect" presStyleLbl="revTx" presStyleIdx="0" presStyleCnt="2">
        <dgm:presLayoutVars>
          <dgm:chMax val="1"/>
          <dgm:chPref val="1"/>
        </dgm:presLayoutVars>
      </dgm:prSet>
      <dgm:spPr/>
    </dgm:pt>
    <dgm:pt modelId="{9D6C102B-E53B-4825-94F8-8C3E7490A02D}" type="pres">
      <dgm:prSet presAssocID="{4BD4C287-860C-425E-AF5A-A695A1FF7198}" presName="sibTrans" presStyleCnt="0"/>
      <dgm:spPr/>
    </dgm:pt>
    <dgm:pt modelId="{FEAF8E66-D9D4-4B9D-84B0-63D6198914C3}" type="pres">
      <dgm:prSet presAssocID="{41633733-F001-4A8A-B9C2-CDFDE7D83C7E}" presName="compNode" presStyleCnt="0"/>
      <dgm:spPr/>
    </dgm:pt>
    <dgm:pt modelId="{40906AB9-BB09-42FE-82D9-9CE540A15E80}" type="pres">
      <dgm:prSet presAssocID="{41633733-F001-4A8A-B9C2-CDFDE7D83C7E}" presName="iconBgRect" presStyleLbl="bgShp" presStyleIdx="1" presStyleCnt="2"/>
      <dgm:spPr/>
    </dgm:pt>
    <dgm:pt modelId="{62E658FC-2073-4B3C-9628-4BACA0DB34F9}" type="pres">
      <dgm:prSet presAssocID="{41633733-F001-4A8A-B9C2-CDFDE7D83C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D78A762-1357-4FA6-9719-92FEA4DCB684}" type="pres">
      <dgm:prSet presAssocID="{41633733-F001-4A8A-B9C2-CDFDE7D83C7E}" presName="spaceRect" presStyleCnt="0"/>
      <dgm:spPr/>
    </dgm:pt>
    <dgm:pt modelId="{C5CC37AB-4003-4EC6-AEEE-22C1112ACFD8}" type="pres">
      <dgm:prSet presAssocID="{41633733-F001-4A8A-B9C2-CDFDE7D83C7E}" presName="textRect" presStyleLbl="revTx" presStyleIdx="1" presStyleCnt="2">
        <dgm:presLayoutVars>
          <dgm:chMax val="1"/>
          <dgm:chPref val="1"/>
        </dgm:presLayoutVars>
      </dgm:prSet>
      <dgm:spPr/>
    </dgm:pt>
  </dgm:ptLst>
  <dgm:cxnLst>
    <dgm:cxn modelId="{CA0C7B01-7F96-4376-8D02-0AD57B0DD924}" type="presOf" srcId="{25AB676C-ED2D-4C7D-A8B7-67269B935669}" destId="{B8F23D18-6E39-4F36-9121-5270EF17A467}" srcOrd="0" destOrd="0" presId="urn:microsoft.com/office/officeart/2018/5/layout/IconCircleLabelList"/>
    <dgm:cxn modelId="{1CAD745D-FCC0-4390-A15B-B114D5F65F7E}" srcId="{9F665C5E-C24A-43C0-B6C2-3ECF156CF112}" destId="{25AB676C-ED2D-4C7D-A8B7-67269B935669}" srcOrd="0" destOrd="0" parTransId="{3003D9C2-3E5D-4968-9A96-DA6A7CA73923}" sibTransId="{4BD4C287-860C-425E-AF5A-A695A1FF7198}"/>
    <dgm:cxn modelId="{E0C12364-CADE-4880-93C7-0FD01CCD8F76}" srcId="{9F665C5E-C24A-43C0-B6C2-3ECF156CF112}" destId="{41633733-F001-4A8A-B9C2-CDFDE7D83C7E}" srcOrd="1" destOrd="0" parTransId="{71C54285-F8C7-474E-BEB0-FF7A5F6A2234}" sibTransId="{A8018281-9226-4902-9086-9ED8100872CE}"/>
    <dgm:cxn modelId="{FE8A1798-8D0E-4DA0-B08F-F11CF98A0B84}" type="presOf" srcId="{9F665C5E-C24A-43C0-B6C2-3ECF156CF112}" destId="{061754D4-E645-4D6C-B8E7-57C976475967}" srcOrd="0" destOrd="0" presId="urn:microsoft.com/office/officeart/2018/5/layout/IconCircleLabelList"/>
    <dgm:cxn modelId="{8A6B86CA-4AAF-45C2-9E6C-827E3AEF2716}" type="presOf" srcId="{41633733-F001-4A8A-B9C2-CDFDE7D83C7E}" destId="{C5CC37AB-4003-4EC6-AEEE-22C1112ACFD8}" srcOrd="0" destOrd="0" presId="urn:microsoft.com/office/officeart/2018/5/layout/IconCircleLabelList"/>
    <dgm:cxn modelId="{9975E72A-F948-426A-8385-E71EA87853D1}" type="presParOf" srcId="{061754D4-E645-4D6C-B8E7-57C976475967}" destId="{5A7388FA-253A-4A2F-B384-14406D693199}" srcOrd="0" destOrd="0" presId="urn:microsoft.com/office/officeart/2018/5/layout/IconCircleLabelList"/>
    <dgm:cxn modelId="{30B42DA4-605B-4F48-A46E-F160E2090B6C}" type="presParOf" srcId="{5A7388FA-253A-4A2F-B384-14406D693199}" destId="{ED0AEBA2-8D62-41E6-ADB0-A5F7DC275CD3}" srcOrd="0" destOrd="0" presId="urn:microsoft.com/office/officeart/2018/5/layout/IconCircleLabelList"/>
    <dgm:cxn modelId="{E1E31AA3-D66C-4859-A510-7C50DBB84900}" type="presParOf" srcId="{5A7388FA-253A-4A2F-B384-14406D693199}" destId="{6BD2FE5A-1812-4E2D-B40B-F41AE28FC877}" srcOrd="1" destOrd="0" presId="urn:microsoft.com/office/officeart/2018/5/layout/IconCircleLabelList"/>
    <dgm:cxn modelId="{87C5113F-6088-416E-AF9E-A17C1726A068}" type="presParOf" srcId="{5A7388FA-253A-4A2F-B384-14406D693199}" destId="{D4327BE7-6670-48AD-B934-5BAB97690508}" srcOrd="2" destOrd="0" presId="urn:microsoft.com/office/officeart/2018/5/layout/IconCircleLabelList"/>
    <dgm:cxn modelId="{2D7CA78C-A846-47FC-A198-A32FEC4CF33E}" type="presParOf" srcId="{5A7388FA-253A-4A2F-B384-14406D693199}" destId="{B8F23D18-6E39-4F36-9121-5270EF17A467}" srcOrd="3" destOrd="0" presId="urn:microsoft.com/office/officeart/2018/5/layout/IconCircleLabelList"/>
    <dgm:cxn modelId="{B8424430-3C56-4D80-99D8-B07873EBE924}" type="presParOf" srcId="{061754D4-E645-4D6C-B8E7-57C976475967}" destId="{9D6C102B-E53B-4825-94F8-8C3E7490A02D}" srcOrd="1" destOrd="0" presId="urn:microsoft.com/office/officeart/2018/5/layout/IconCircleLabelList"/>
    <dgm:cxn modelId="{FB9E02B4-9B7D-43D6-B2E5-C2EB98F05268}" type="presParOf" srcId="{061754D4-E645-4D6C-B8E7-57C976475967}" destId="{FEAF8E66-D9D4-4B9D-84B0-63D6198914C3}" srcOrd="2" destOrd="0" presId="urn:microsoft.com/office/officeart/2018/5/layout/IconCircleLabelList"/>
    <dgm:cxn modelId="{35BB0C56-E296-4C45-8065-95145973D65E}" type="presParOf" srcId="{FEAF8E66-D9D4-4B9D-84B0-63D6198914C3}" destId="{40906AB9-BB09-42FE-82D9-9CE540A15E80}" srcOrd="0" destOrd="0" presId="urn:microsoft.com/office/officeart/2018/5/layout/IconCircleLabelList"/>
    <dgm:cxn modelId="{A2C2331A-880F-4168-B9B6-B1EA886EE32F}" type="presParOf" srcId="{FEAF8E66-D9D4-4B9D-84B0-63D6198914C3}" destId="{62E658FC-2073-4B3C-9628-4BACA0DB34F9}" srcOrd="1" destOrd="0" presId="urn:microsoft.com/office/officeart/2018/5/layout/IconCircleLabelList"/>
    <dgm:cxn modelId="{4C8ED87D-8733-4F1A-A366-9A50DAE59004}" type="presParOf" srcId="{FEAF8E66-D9D4-4B9D-84B0-63D6198914C3}" destId="{4D78A762-1357-4FA6-9719-92FEA4DCB684}" srcOrd="2" destOrd="0" presId="urn:microsoft.com/office/officeart/2018/5/layout/IconCircleLabelList"/>
    <dgm:cxn modelId="{703AD3B8-E340-4EA9-8F6B-2A7864998C6F}" type="presParOf" srcId="{FEAF8E66-D9D4-4B9D-84B0-63D6198914C3}" destId="{C5CC37AB-4003-4EC6-AEEE-22C1112ACFD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37C86F-1B07-47D9-9369-D7F13E458947}" type="doc">
      <dgm:prSet loTypeId="urn:microsoft.com/office/officeart/2018/5/layout/IconLeafLabelList" loCatId="icon" qsTypeId="urn:microsoft.com/office/officeart/2005/8/quickstyle/simple3" qsCatId="simple" csTypeId="urn:microsoft.com/office/officeart/2005/8/colors/accent1_2" csCatId="accent1" phldr="1"/>
      <dgm:spPr/>
      <dgm:t>
        <a:bodyPr/>
        <a:lstStyle/>
        <a:p>
          <a:endParaRPr lang="en-US"/>
        </a:p>
      </dgm:t>
    </dgm:pt>
    <dgm:pt modelId="{464D07D2-4355-4177-BD37-F256548A849E}">
      <dgm:prSet/>
      <dgm:spPr/>
      <dgm:t>
        <a:bodyPr/>
        <a:lstStyle/>
        <a:p>
          <a:pPr>
            <a:lnSpc>
              <a:spcPct val="100000"/>
            </a:lnSpc>
            <a:defRPr cap="all"/>
          </a:pPr>
          <a:r>
            <a:rPr lang="en-US"/>
            <a:t>University Resources- Vice Provost for University Life</a:t>
          </a:r>
        </a:p>
      </dgm:t>
    </dgm:pt>
    <dgm:pt modelId="{2AC16546-C1F8-4FEF-9992-C9DE14FB0851}" type="parTrans" cxnId="{D95F2DA1-1930-4522-B147-B2CBB70604C8}">
      <dgm:prSet/>
      <dgm:spPr/>
      <dgm:t>
        <a:bodyPr/>
        <a:lstStyle/>
        <a:p>
          <a:endParaRPr lang="en-US"/>
        </a:p>
      </dgm:t>
    </dgm:pt>
    <dgm:pt modelId="{2BBB5333-ADAA-46C2-88BB-A636CB60428A}" type="sibTrans" cxnId="{D95F2DA1-1930-4522-B147-B2CBB70604C8}">
      <dgm:prSet/>
      <dgm:spPr/>
      <dgm:t>
        <a:bodyPr/>
        <a:lstStyle/>
        <a:p>
          <a:endParaRPr lang="en-US"/>
        </a:p>
      </dgm:t>
    </dgm:pt>
    <dgm:pt modelId="{1F11F91A-3A50-4139-A281-F32D2B30608E}">
      <dgm:prSet/>
      <dgm:spPr/>
      <dgm:t>
        <a:bodyPr/>
        <a:lstStyle/>
        <a:p>
          <a:pPr>
            <a:lnSpc>
              <a:spcPct val="100000"/>
            </a:lnSpc>
            <a:defRPr cap="all"/>
          </a:pPr>
          <a:r>
            <a:rPr lang="en-US"/>
            <a:t>Student groups</a:t>
          </a:r>
        </a:p>
      </dgm:t>
    </dgm:pt>
    <dgm:pt modelId="{40A9833A-B73F-4442-9948-890B1A871D3E}" type="parTrans" cxnId="{F6C23E1F-8E6D-4211-922C-E7B4F928999F}">
      <dgm:prSet/>
      <dgm:spPr/>
      <dgm:t>
        <a:bodyPr/>
        <a:lstStyle/>
        <a:p>
          <a:endParaRPr lang="en-US"/>
        </a:p>
      </dgm:t>
    </dgm:pt>
    <dgm:pt modelId="{4ADA3A64-EDCA-4E7C-8C59-D91E094CB2DF}" type="sibTrans" cxnId="{F6C23E1F-8E6D-4211-922C-E7B4F928999F}">
      <dgm:prSet/>
      <dgm:spPr/>
      <dgm:t>
        <a:bodyPr/>
        <a:lstStyle/>
        <a:p>
          <a:endParaRPr lang="en-US"/>
        </a:p>
      </dgm:t>
    </dgm:pt>
    <dgm:pt modelId="{ED8C34A1-C423-4DA3-B4EC-DB1E1D15E67E}">
      <dgm:prSet/>
      <dgm:spPr/>
      <dgm:t>
        <a:bodyPr/>
        <a:lstStyle/>
        <a:p>
          <a:pPr>
            <a:lnSpc>
              <a:spcPct val="100000"/>
            </a:lnSpc>
            <a:defRPr cap="all"/>
          </a:pPr>
          <a:r>
            <a:rPr lang="en-US" dirty="0"/>
            <a:t>Student Health Service</a:t>
          </a:r>
        </a:p>
      </dgm:t>
    </dgm:pt>
    <dgm:pt modelId="{94E57A4D-D7C3-4381-A4AF-2E6DA171A2B2}" type="parTrans" cxnId="{135AF1A2-6F8D-41F7-A3AE-4AF59E11AACF}">
      <dgm:prSet/>
      <dgm:spPr/>
      <dgm:t>
        <a:bodyPr/>
        <a:lstStyle/>
        <a:p>
          <a:endParaRPr lang="en-US"/>
        </a:p>
      </dgm:t>
    </dgm:pt>
    <dgm:pt modelId="{24DA9679-7E89-4BB9-A2BD-68D80818ECC1}" type="sibTrans" cxnId="{135AF1A2-6F8D-41F7-A3AE-4AF59E11AACF}">
      <dgm:prSet/>
      <dgm:spPr/>
      <dgm:t>
        <a:bodyPr/>
        <a:lstStyle/>
        <a:p>
          <a:endParaRPr lang="en-US"/>
        </a:p>
      </dgm:t>
    </dgm:pt>
    <dgm:pt modelId="{B3161A9E-D6EF-40B8-8F72-8DE2069EECBA}" type="pres">
      <dgm:prSet presAssocID="{6537C86F-1B07-47D9-9369-D7F13E458947}" presName="root" presStyleCnt="0">
        <dgm:presLayoutVars>
          <dgm:dir/>
          <dgm:resizeHandles val="exact"/>
        </dgm:presLayoutVars>
      </dgm:prSet>
      <dgm:spPr/>
    </dgm:pt>
    <dgm:pt modelId="{8464ED67-020F-4E08-BD39-3100E92B615B}" type="pres">
      <dgm:prSet presAssocID="{464D07D2-4355-4177-BD37-F256548A849E}" presName="compNode" presStyleCnt="0"/>
      <dgm:spPr/>
    </dgm:pt>
    <dgm:pt modelId="{8DA0E61D-E24C-49F0-B20A-DF5D1978B8D3}" type="pres">
      <dgm:prSet presAssocID="{464D07D2-4355-4177-BD37-F256548A849E}" presName="iconBgRect" presStyleLbl="bgShp" presStyleIdx="0" presStyleCnt="3"/>
      <dgm:spPr>
        <a:prstGeom prst="round2DiagRect">
          <a:avLst>
            <a:gd name="adj1" fmla="val 29727"/>
            <a:gd name="adj2" fmla="val 0"/>
          </a:avLst>
        </a:prstGeom>
      </dgm:spPr>
    </dgm:pt>
    <dgm:pt modelId="{4BB77F0B-C706-4DDC-8E53-04CA37A82C74}" type="pres">
      <dgm:prSet presAssocID="{464D07D2-4355-4177-BD37-F256548A8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37DDCE26-651F-45B5-9D13-442111E7A7B4}" type="pres">
      <dgm:prSet presAssocID="{464D07D2-4355-4177-BD37-F256548A849E}" presName="spaceRect" presStyleCnt="0"/>
      <dgm:spPr/>
    </dgm:pt>
    <dgm:pt modelId="{F8C18A19-4C91-4BAC-8ACA-1036BB7DF37D}" type="pres">
      <dgm:prSet presAssocID="{464D07D2-4355-4177-BD37-F256548A849E}" presName="textRect" presStyleLbl="revTx" presStyleIdx="0" presStyleCnt="3">
        <dgm:presLayoutVars>
          <dgm:chMax val="1"/>
          <dgm:chPref val="1"/>
        </dgm:presLayoutVars>
      </dgm:prSet>
      <dgm:spPr/>
    </dgm:pt>
    <dgm:pt modelId="{C08C7770-76DE-4746-9DCE-91A70043088E}" type="pres">
      <dgm:prSet presAssocID="{2BBB5333-ADAA-46C2-88BB-A636CB60428A}" presName="sibTrans" presStyleCnt="0"/>
      <dgm:spPr/>
    </dgm:pt>
    <dgm:pt modelId="{86B1F530-81C8-4507-AEA4-27E456E4173D}" type="pres">
      <dgm:prSet presAssocID="{1F11F91A-3A50-4139-A281-F32D2B30608E}" presName="compNode" presStyleCnt="0"/>
      <dgm:spPr/>
    </dgm:pt>
    <dgm:pt modelId="{FD6ADD34-2B01-4D94-A0AB-6358E6B99385}" type="pres">
      <dgm:prSet presAssocID="{1F11F91A-3A50-4139-A281-F32D2B30608E}" presName="iconBgRect" presStyleLbl="bgShp" presStyleIdx="1" presStyleCnt="3"/>
      <dgm:spPr>
        <a:prstGeom prst="round2DiagRect">
          <a:avLst>
            <a:gd name="adj1" fmla="val 29727"/>
            <a:gd name="adj2" fmla="val 0"/>
          </a:avLst>
        </a:prstGeom>
      </dgm:spPr>
    </dgm:pt>
    <dgm:pt modelId="{6D35CEB8-0B5E-4A2E-B4AD-10324041D5BB}" type="pres">
      <dgm:prSet presAssocID="{1F11F91A-3A50-4139-A281-F32D2B3060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ople"/>
        </a:ext>
      </dgm:extLst>
    </dgm:pt>
    <dgm:pt modelId="{8DAD0D4B-1558-46C7-8EF9-A0A0013B6E05}" type="pres">
      <dgm:prSet presAssocID="{1F11F91A-3A50-4139-A281-F32D2B30608E}" presName="spaceRect" presStyleCnt="0"/>
      <dgm:spPr/>
    </dgm:pt>
    <dgm:pt modelId="{883FB65B-29B8-496D-9E95-561AB2825E5C}" type="pres">
      <dgm:prSet presAssocID="{1F11F91A-3A50-4139-A281-F32D2B30608E}" presName="textRect" presStyleLbl="revTx" presStyleIdx="1" presStyleCnt="3">
        <dgm:presLayoutVars>
          <dgm:chMax val="1"/>
          <dgm:chPref val="1"/>
        </dgm:presLayoutVars>
      </dgm:prSet>
      <dgm:spPr/>
    </dgm:pt>
    <dgm:pt modelId="{A1B3189C-E0AA-460C-A19D-3EC74FE2EE72}" type="pres">
      <dgm:prSet presAssocID="{4ADA3A64-EDCA-4E7C-8C59-D91E094CB2DF}" presName="sibTrans" presStyleCnt="0"/>
      <dgm:spPr/>
    </dgm:pt>
    <dgm:pt modelId="{1E1F920E-BBC1-48B4-AACB-A634E9F4E8DE}" type="pres">
      <dgm:prSet presAssocID="{ED8C34A1-C423-4DA3-B4EC-DB1E1D15E67E}" presName="compNode" presStyleCnt="0"/>
      <dgm:spPr/>
    </dgm:pt>
    <dgm:pt modelId="{EA7F2924-3A50-4FAC-90CB-76C4A4927F0C}" type="pres">
      <dgm:prSet presAssocID="{ED8C34A1-C423-4DA3-B4EC-DB1E1D15E67E}" presName="iconBgRect" presStyleLbl="bgShp" presStyleIdx="2" presStyleCnt="3"/>
      <dgm:spPr>
        <a:prstGeom prst="round2DiagRect">
          <a:avLst>
            <a:gd name="adj1" fmla="val 29727"/>
            <a:gd name="adj2" fmla="val 0"/>
          </a:avLst>
        </a:prstGeom>
      </dgm:spPr>
    </dgm:pt>
    <dgm:pt modelId="{27908B8A-485A-4A5B-9BBC-A8DBD067CA49}" type="pres">
      <dgm:prSet presAssocID="{ED8C34A1-C423-4DA3-B4EC-DB1E1D15E6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B0423421-7287-4BB8-B166-1A251A75D000}" type="pres">
      <dgm:prSet presAssocID="{ED8C34A1-C423-4DA3-B4EC-DB1E1D15E67E}" presName="spaceRect" presStyleCnt="0"/>
      <dgm:spPr/>
    </dgm:pt>
    <dgm:pt modelId="{BE8CFE99-3D1F-46CC-A1EF-791ECD6DA865}" type="pres">
      <dgm:prSet presAssocID="{ED8C34A1-C423-4DA3-B4EC-DB1E1D15E67E}" presName="textRect" presStyleLbl="revTx" presStyleIdx="2" presStyleCnt="3">
        <dgm:presLayoutVars>
          <dgm:chMax val="1"/>
          <dgm:chPref val="1"/>
        </dgm:presLayoutVars>
      </dgm:prSet>
      <dgm:spPr/>
    </dgm:pt>
  </dgm:ptLst>
  <dgm:cxnLst>
    <dgm:cxn modelId="{F6C23E1F-8E6D-4211-922C-E7B4F928999F}" srcId="{6537C86F-1B07-47D9-9369-D7F13E458947}" destId="{1F11F91A-3A50-4139-A281-F32D2B30608E}" srcOrd="1" destOrd="0" parTransId="{40A9833A-B73F-4442-9948-890B1A871D3E}" sibTransId="{4ADA3A64-EDCA-4E7C-8C59-D91E094CB2DF}"/>
    <dgm:cxn modelId="{C12D6E5B-89CB-4159-A7F6-8C61F9027ADD}" type="presOf" srcId="{464D07D2-4355-4177-BD37-F256548A849E}" destId="{F8C18A19-4C91-4BAC-8ACA-1036BB7DF37D}" srcOrd="0" destOrd="0" presId="urn:microsoft.com/office/officeart/2018/5/layout/IconLeafLabelList"/>
    <dgm:cxn modelId="{F4F36F6C-DC72-4A4B-A755-9FC834F278E0}" type="presOf" srcId="{6537C86F-1B07-47D9-9369-D7F13E458947}" destId="{B3161A9E-D6EF-40B8-8F72-8DE2069EECBA}" srcOrd="0" destOrd="0" presId="urn:microsoft.com/office/officeart/2018/5/layout/IconLeafLabelList"/>
    <dgm:cxn modelId="{D95F2DA1-1930-4522-B147-B2CBB70604C8}" srcId="{6537C86F-1B07-47D9-9369-D7F13E458947}" destId="{464D07D2-4355-4177-BD37-F256548A849E}" srcOrd="0" destOrd="0" parTransId="{2AC16546-C1F8-4FEF-9992-C9DE14FB0851}" sibTransId="{2BBB5333-ADAA-46C2-88BB-A636CB60428A}"/>
    <dgm:cxn modelId="{135AF1A2-6F8D-41F7-A3AE-4AF59E11AACF}" srcId="{6537C86F-1B07-47D9-9369-D7F13E458947}" destId="{ED8C34A1-C423-4DA3-B4EC-DB1E1D15E67E}" srcOrd="2" destOrd="0" parTransId="{94E57A4D-D7C3-4381-A4AF-2E6DA171A2B2}" sibTransId="{24DA9679-7E89-4BB9-A2BD-68D80818ECC1}"/>
    <dgm:cxn modelId="{325AD9B6-7971-44F5-BA83-426DBD8139DD}" type="presOf" srcId="{ED8C34A1-C423-4DA3-B4EC-DB1E1D15E67E}" destId="{BE8CFE99-3D1F-46CC-A1EF-791ECD6DA865}" srcOrd="0" destOrd="0" presId="urn:microsoft.com/office/officeart/2018/5/layout/IconLeafLabelList"/>
    <dgm:cxn modelId="{CCAAE1D7-8C49-4D61-BC05-47DBFD3D8CCA}" type="presOf" srcId="{1F11F91A-3A50-4139-A281-F32D2B30608E}" destId="{883FB65B-29B8-496D-9E95-561AB2825E5C}" srcOrd="0" destOrd="0" presId="urn:microsoft.com/office/officeart/2018/5/layout/IconLeafLabelList"/>
    <dgm:cxn modelId="{F4213978-DBA5-4456-98CA-40A2372853A3}" type="presParOf" srcId="{B3161A9E-D6EF-40B8-8F72-8DE2069EECBA}" destId="{8464ED67-020F-4E08-BD39-3100E92B615B}" srcOrd="0" destOrd="0" presId="urn:microsoft.com/office/officeart/2018/5/layout/IconLeafLabelList"/>
    <dgm:cxn modelId="{F2FA8C13-27EE-4AF9-A1A3-5802DEBC4647}" type="presParOf" srcId="{8464ED67-020F-4E08-BD39-3100E92B615B}" destId="{8DA0E61D-E24C-49F0-B20A-DF5D1978B8D3}" srcOrd="0" destOrd="0" presId="urn:microsoft.com/office/officeart/2018/5/layout/IconLeafLabelList"/>
    <dgm:cxn modelId="{03621D0E-50C2-4AB7-A9EF-B185FA8B08D5}" type="presParOf" srcId="{8464ED67-020F-4E08-BD39-3100E92B615B}" destId="{4BB77F0B-C706-4DDC-8E53-04CA37A82C74}" srcOrd="1" destOrd="0" presId="urn:microsoft.com/office/officeart/2018/5/layout/IconLeafLabelList"/>
    <dgm:cxn modelId="{8CACCAE0-411E-492A-8D7B-6586A0F00BAA}" type="presParOf" srcId="{8464ED67-020F-4E08-BD39-3100E92B615B}" destId="{37DDCE26-651F-45B5-9D13-442111E7A7B4}" srcOrd="2" destOrd="0" presId="urn:microsoft.com/office/officeart/2018/5/layout/IconLeafLabelList"/>
    <dgm:cxn modelId="{6ABE15BE-A024-4ECC-AA72-7980C98C5D1F}" type="presParOf" srcId="{8464ED67-020F-4E08-BD39-3100E92B615B}" destId="{F8C18A19-4C91-4BAC-8ACA-1036BB7DF37D}" srcOrd="3" destOrd="0" presId="urn:microsoft.com/office/officeart/2018/5/layout/IconLeafLabelList"/>
    <dgm:cxn modelId="{0A1955D2-BA1E-4899-AFAB-3188D5F02FBF}" type="presParOf" srcId="{B3161A9E-D6EF-40B8-8F72-8DE2069EECBA}" destId="{C08C7770-76DE-4746-9DCE-91A70043088E}" srcOrd="1" destOrd="0" presId="urn:microsoft.com/office/officeart/2018/5/layout/IconLeafLabelList"/>
    <dgm:cxn modelId="{34865A93-4234-4FFA-A39B-F4290BBF3217}" type="presParOf" srcId="{B3161A9E-D6EF-40B8-8F72-8DE2069EECBA}" destId="{86B1F530-81C8-4507-AEA4-27E456E4173D}" srcOrd="2" destOrd="0" presId="urn:microsoft.com/office/officeart/2018/5/layout/IconLeafLabelList"/>
    <dgm:cxn modelId="{B3A736F6-2D24-4E2F-8B33-8F92F2342788}" type="presParOf" srcId="{86B1F530-81C8-4507-AEA4-27E456E4173D}" destId="{FD6ADD34-2B01-4D94-A0AB-6358E6B99385}" srcOrd="0" destOrd="0" presId="urn:microsoft.com/office/officeart/2018/5/layout/IconLeafLabelList"/>
    <dgm:cxn modelId="{AEF4E4F7-A59F-4BE9-A9E8-005E648E7746}" type="presParOf" srcId="{86B1F530-81C8-4507-AEA4-27E456E4173D}" destId="{6D35CEB8-0B5E-4A2E-B4AD-10324041D5BB}" srcOrd="1" destOrd="0" presId="urn:microsoft.com/office/officeart/2018/5/layout/IconLeafLabelList"/>
    <dgm:cxn modelId="{B0C10747-1D51-4835-A8AE-8C395467F38A}" type="presParOf" srcId="{86B1F530-81C8-4507-AEA4-27E456E4173D}" destId="{8DAD0D4B-1558-46C7-8EF9-A0A0013B6E05}" srcOrd="2" destOrd="0" presId="urn:microsoft.com/office/officeart/2018/5/layout/IconLeafLabelList"/>
    <dgm:cxn modelId="{CEBA91D6-01A6-4CA1-9CA6-2290ABD4A511}" type="presParOf" srcId="{86B1F530-81C8-4507-AEA4-27E456E4173D}" destId="{883FB65B-29B8-496D-9E95-561AB2825E5C}" srcOrd="3" destOrd="0" presId="urn:microsoft.com/office/officeart/2018/5/layout/IconLeafLabelList"/>
    <dgm:cxn modelId="{546C2B2C-FCA9-4441-A069-CE0CAE6B2B9E}" type="presParOf" srcId="{B3161A9E-D6EF-40B8-8F72-8DE2069EECBA}" destId="{A1B3189C-E0AA-460C-A19D-3EC74FE2EE72}" srcOrd="3" destOrd="0" presId="urn:microsoft.com/office/officeart/2018/5/layout/IconLeafLabelList"/>
    <dgm:cxn modelId="{593D5AFF-3A79-4938-B38A-ED2455CFC218}" type="presParOf" srcId="{B3161A9E-D6EF-40B8-8F72-8DE2069EECBA}" destId="{1E1F920E-BBC1-48B4-AACB-A634E9F4E8DE}" srcOrd="4" destOrd="0" presId="urn:microsoft.com/office/officeart/2018/5/layout/IconLeafLabelList"/>
    <dgm:cxn modelId="{1318582F-C889-4E43-9946-D207A88F9BED}" type="presParOf" srcId="{1E1F920E-BBC1-48B4-AACB-A634E9F4E8DE}" destId="{EA7F2924-3A50-4FAC-90CB-76C4A4927F0C}" srcOrd="0" destOrd="0" presId="urn:microsoft.com/office/officeart/2018/5/layout/IconLeafLabelList"/>
    <dgm:cxn modelId="{D1355962-2CD6-45DE-9A92-A15CD6F31E34}" type="presParOf" srcId="{1E1F920E-BBC1-48B4-AACB-A634E9F4E8DE}" destId="{27908B8A-485A-4A5B-9BBC-A8DBD067CA49}" srcOrd="1" destOrd="0" presId="urn:microsoft.com/office/officeart/2018/5/layout/IconLeafLabelList"/>
    <dgm:cxn modelId="{3495BE82-4B86-4A69-A04B-5C6F352C9747}" type="presParOf" srcId="{1E1F920E-BBC1-48B4-AACB-A634E9F4E8DE}" destId="{B0423421-7287-4BB8-B166-1A251A75D000}" srcOrd="2" destOrd="0" presId="urn:microsoft.com/office/officeart/2018/5/layout/IconLeafLabelList"/>
    <dgm:cxn modelId="{AEF89ACB-5F5B-4535-BCF2-C3CC2C5BAAEB}" type="presParOf" srcId="{1E1F920E-BBC1-48B4-AACB-A634E9F4E8DE}" destId="{BE8CFE99-3D1F-46CC-A1EF-791ECD6DA86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87A5-817D-CD46-AFBB-82952E753737}">
      <dsp:nvSpPr>
        <dsp:cNvPr id="0" name=""/>
        <dsp:cNvSpPr/>
      </dsp:nvSpPr>
      <dsp:spPr>
        <a:xfrm>
          <a:off x="0" y="26130"/>
          <a:ext cx="7012370" cy="2243474"/>
        </a:xfrm>
        <a:prstGeom prst="roundRect">
          <a:avLst/>
        </a:prstGeom>
        <a:solidFill>
          <a:schemeClr val="accent4">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Congratulations!</a:t>
          </a:r>
        </a:p>
      </dsp:txBody>
      <dsp:txXfrm>
        <a:off x="109517" y="135647"/>
        <a:ext cx="6793336" cy="2024440"/>
      </dsp:txXfrm>
    </dsp:sp>
    <dsp:sp modelId="{38A754BF-0E25-3140-A5DC-BE7D7AD08D23}">
      <dsp:nvSpPr>
        <dsp:cNvPr id="0" name=""/>
        <dsp:cNvSpPr/>
      </dsp:nvSpPr>
      <dsp:spPr>
        <a:xfrm>
          <a:off x="0" y="2439525"/>
          <a:ext cx="7012370" cy="2243474"/>
        </a:xfrm>
        <a:prstGeom prst="roundRect">
          <a:avLst/>
        </a:prstGeom>
        <a:solidFill>
          <a:schemeClr val="bg1">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t>Welcome to the next phase…</a:t>
          </a:r>
        </a:p>
      </dsp:txBody>
      <dsp:txXfrm>
        <a:off x="109517" y="2549042"/>
        <a:ext cx="6793336" cy="2024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A4502-9DF4-4B94-9258-F4CADB0C8BCA}">
      <dsp:nvSpPr>
        <dsp:cNvPr id="0" name=""/>
        <dsp:cNvSpPr/>
      </dsp:nvSpPr>
      <dsp:spPr>
        <a:xfrm>
          <a:off x="600668"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C0FCD3D-E271-4F71-8966-72CA86F4F18F}">
      <dsp:nvSpPr>
        <dsp:cNvPr id="0" name=""/>
        <dsp:cNvSpPr/>
      </dsp:nvSpPr>
      <dsp:spPr>
        <a:xfrm>
          <a:off x="909658" y="837401"/>
          <a:ext cx="831897" cy="831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DEA656-182D-48F9-96C2-8011963794C8}">
      <dsp:nvSpPr>
        <dsp:cNvPr id="0" name=""/>
        <dsp:cNvSpPr/>
      </dsp:nvSpPr>
      <dsp:spPr>
        <a:xfrm>
          <a:off x="137182"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Accountable</a:t>
          </a:r>
        </a:p>
      </dsp:txBody>
      <dsp:txXfrm>
        <a:off x="137182" y="2429891"/>
        <a:ext cx="2376850" cy="720000"/>
      </dsp:txXfrm>
    </dsp:sp>
    <dsp:sp modelId="{C6E29814-6056-4189-8E87-E94E86ECBE34}">
      <dsp:nvSpPr>
        <dsp:cNvPr id="0" name=""/>
        <dsp:cNvSpPr/>
      </dsp:nvSpPr>
      <dsp:spPr>
        <a:xfrm>
          <a:off x="3393468"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50FC262-4C1B-4F97-9BE1-FBA1175B156D}">
      <dsp:nvSpPr>
        <dsp:cNvPr id="0" name=""/>
        <dsp:cNvSpPr/>
      </dsp:nvSpPr>
      <dsp:spPr>
        <a:xfrm>
          <a:off x="3702458" y="837401"/>
          <a:ext cx="831897" cy="8318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85B5B3-D093-4E8A-BDCC-08FF63A403BA}">
      <dsp:nvSpPr>
        <dsp:cNvPr id="0" name=""/>
        <dsp:cNvSpPr/>
      </dsp:nvSpPr>
      <dsp:spPr>
        <a:xfrm>
          <a:off x="2929982"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supportive</a:t>
          </a:r>
        </a:p>
      </dsp:txBody>
      <dsp:txXfrm>
        <a:off x="2929982" y="2429891"/>
        <a:ext cx="2376850" cy="720000"/>
      </dsp:txXfrm>
    </dsp:sp>
    <dsp:sp modelId="{3BCAD7A9-6874-403D-B0AB-A85B2F718CD4}">
      <dsp:nvSpPr>
        <dsp:cNvPr id="0" name=""/>
        <dsp:cNvSpPr/>
      </dsp:nvSpPr>
      <dsp:spPr>
        <a:xfrm>
          <a:off x="6186267"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ED255E3-E503-44FE-B0F1-BB9D9D82EE9B}">
      <dsp:nvSpPr>
        <dsp:cNvPr id="0" name=""/>
        <dsp:cNvSpPr/>
      </dsp:nvSpPr>
      <dsp:spPr>
        <a:xfrm>
          <a:off x="6495258" y="837401"/>
          <a:ext cx="831897" cy="831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6B22D9-E520-4711-8783-2287458A773E}">
      <dsp:nvSpPr>
        <dsp:cNvPr id="0" name=""/>
        <dsp:cNvSpPr/>
      </dsp:nvSpPr>
      <dsp:spPr>
        <a:xfrm>
          <a:off x="5722781"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Promote civil communication</a:t>
          </a:r>
        </a:p>
      </dsp:txBody>
      <dsp:txXfrm>
        <a:off x="5722781" y="2429891"/>
        <a:ext cx="2376850" cy="720000"/>
      </dsp:txXfrm>
    </dsp:sp>
    <dsp:sp modelId="{6682742E-5AC8-4B5A-BB41-20721AAD4638}">
      <dsp:nvSpPr>
        <dsp:cNvPr id="0" name=""/>
        <dsp:cNvSpPr/>
      </dsp:nvSpPr>
      <dsp:spPr>
        <a:xfrm>
          <a:off x="8979067"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EA31567-0071-4931-85EB-DF373752EB9A}">
      <dsp:nvSpPr>
        <dsp:cNvPr id="0" name=""/>
        <dsp:cNvSpPr/>
      </dsp:nvSpPr>
      <dsp:spPr>
        <a:xfrm>
          <a:off x="9288058" y="837401"/>
          <a:ext cx="831897" cy="8318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0970F4-03D1-4033-B5F2-D437D51C34F2}">
      <dsp:nvSpPr>
        <dsp:cNvPr id="0" name=""/>
        <dsp:cNvSpPr/>
      </dsp:nvSpPr>
      <dsp:spPr>
        <a:xfrm>
          <a:off x="8515581"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Kind</a:t>
          </a:r>
        </a:p>
      </dsp:txBody>
      <dsp:txXfrm>
        <a:off x="8515581" y="2429891"/>
        <a:ext cx="23768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FF6E-9BEF-4735-9C85-D0AA6BF17F36}">
      <dsp:nvSpPr>
        <dsp:cNvPr id="0" name=""/>
        <dsp:cNvSpPr/>
      </dsp:nvSpPr>
      <dsp:spPr>
        <a:xfrm>
          <a:off x="0" y="5536"/>
          <a:ext cx="5670806" cy="120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FB4FF-FBD6-4CDA-945A-1F87775CF01B}">
      <dsp:nvSpPr>
        <dsp:cNvPr id="0" name=""/>
        <dsp:cNvSpPr/>
      </dsp:nvSpPr>
      <dsp:spPr>
        <a:xfrm>
          <a:off x="363549" y="275945"/>
          <a:ext cx="661645" cy="66099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95EE79-A820-4BBF-973D-6815D6C21688}">
      <dsp:nvSpPr>
        <dsp:cNvPr id="0" name=""/>
        <dsp:cNvSpPr/>
      </dsp:nvSpPr>
      <dsp:spPr>
        <a:xfrm>
          <a:off x="1388745" y="5536"/>
          <a:ext cx="3947874" cy="120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17" tIns="127317" rIns="127317" bIns="127317" numCol="1" spcCol="1270" anchor="ctr" anchorCtr="0">
          <a:noAutofit/>
        </a:bodyPr>
        <a:lstStyle/>
        <a:p>
          <a:pPr marL="0" lvl="0" indent="0" algn="l" defTabSz="1066800">
            <a:lnSpc>
              <a:spcPct val="100000"/>
            </a:lnSpc>
            <a:spcBef>
              <a:spcPct val="0"/>
            </a:spcBef>
            <a:spcAft>
              <a:spcPct val="35000"/>
            </a:spcAft>
            <a:buNone/>
          </a:pPr>
          <a:r>
            <a:rPr lang="en-US" sz="2400" i="1" kern="1200" dirty="0"/>
            <a:t>Expectations of Students in BGS</a:t>
          </a:r>
          <a:r>
            <a:rPr lang="en-US" sz="2400" kern="1200" dirty="0"/>
            <a:t> </a:t>
          </a:r>
        </a:p>
      </dsp:txBody>
      <dsp:txXfrm>
        <a:off x="1388745" y="5536"/>
        <a:ext cx="3947874" cy="1202992"/>
      </dsp:txXfrm>
    </dsp:sp>
    <dsp:sp modelId="{2B6CD321-CF0B-4266-855D-EE24743D0BE6}">
      <dsp:nvSpPr>
        <dsp:cNvPr id="0" name=""/>
        <dsp:cNvSpPr/>
      </dsp:nvSpPr>
      <dsp:spPr>
        <a:xfrm>
          <a:off x="0" y="1491585"/>
          <a:ext cx="5670806" cy="120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ED15F-CE92-4F11-B5C7-213233F6C543}">
      <dsp:nvSpPr>
        <dsp:cNvPr id="0" name=""/>
        <dsp:cNvSpPr/>
      </dsp:nvSpPr>
      <dsp:spPr>
        <a:xfrm>
          <a:off x="363549" y="1761994"/>
          <a:ext cx="661645" cy="660999"/>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CD4689-CB5B-4207-B7DD-64EDE6D6C080}">
      <dsp:nvSpPr>
        <dsp:cNvPr id="0" name=""/>
        <dsp:cNvSpPr/>
      </dsp:nvSpPr>
      <dsp:spPr>
        <a:xfrm>
          <a:off x="1388745" y="1491585"/>
          <a:ext cx="3947874" cy="120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17" tIns="127317" rIns="127317" bIns="127317" numCol="1" spcCol="1270" anchor="ctr" anchorCtr="0">
          <a:noAutofit/>
        </a:bodyPr>
        <a:lstStyle/>
        <a:p>
          <a:pPr marL="0" lvl="0" indent="0" algn="l" defTabSz="1066800">
            <a:lnSpc>
              <a:spcPct val="100000"/>
            </a:lnSpc>
            <a:spcBef>
              <a:spcPct val="0"/>
            </a:spcBef>
            <a:spcAft>
              <a:spcPct val="35000"/>
            </a:spcAft>
            <a:buNone/>
          </a:pPr>
          <a:r>
            <a:rPr lang="en-US" sz="2400" i="1" kern="1200" dirty="0"/>
            <a:t>Patent and Tangible Research Property Policies and Procedures Participation Agreement</a:t>
          </a:r>
          <a:endParaRPr lang="en-US" sz="2400" kern="1200" dirty="0"/>
        </a:p>
      </dsp:txBody>
      <dsp:txXfrm>
        <a:off x="1388745" y="1491585"/>
        <a:ext cx="3947874" cy="1202992"/>
      </dsp:txXfrm>
    </dsp:sp>
    <dsp:sp modelId="{A6E5413D-8134-4435-BD49-1911F100D39E}">
      <dsp:nvSpPr>
        <dsp:cNvPr id="0" name=""/>
        <dsp:cNvSpPr/>
      </dsp:nvSpPr>
      <dsp:spPr>
        <a:xfrm>
          <a:off x="0" y="2977634"/>
          <a:ext cx="5670806" cy="120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1E452-7ABF-4B2A-BD92-C2FECDB735F3}">
      <dsp:nvSpPr>
        <dsp:cNvPr id="0" name=""/>
        <dsp:cNvSpPr/>
      </dsp:nvSpPr>
      <dsp:spPr>
        <a:xfrm>
          <a:off x="363549" y="3248043"/>
          <a:ext cx="661645" cy="66099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BD7947-A60A-4A89-BCA4-C9AAE6904A3F}">
      <dsp:nvSpPr>
        <dsp:cNvPr id="0" name=""/>
        <dsp:cNvSpPr/>
      </dsp:nvSpPr>
      <dsp:spPr>
        <a:xfrm>
          <a:off x="1388745" y="2977634"/>
          <a:ext cx="3947874" cy="120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17" tIns="127317" rIns="127317" bIns="127317" numCol="1" spcCol="1270" anchor="ctr" anchorCtr="0">
          <a:noAutofit/>
        </a:bodyPr>
        <a:lstStyle/>
        <a:p>
          <a:pPr marL="0" lvl="0" indent="0" algn="l" defTabSz="1066800">
            <a:lnSpc>
              <a:spcPct val="100000"/>
            </a:lnSpc>
            <a:spcBef>
              <a:spcPct val="0"/>
            </a:spcBef>
            <a:spcAft>
              <a:spcPct val="35000"/>
            </a:spcAft>
            <a:buNone/>
          </a:pPr>
          <a:r>
            <a:rPr lang="en-US" sz="2400" kern="1200" dirty="0"/>
            <a:t>Please Read and Sign</a:t>
          </a:r>
        </a:p>
      </dsp:txBody>
      <dsp:txXfrm>
        <a:off x="1388745" y="2977634"/>
        <a:ext cx="3947874" cy="1202992"/>
      </dsp:txXfrm>
    </dsp:sp>
    <dsp:sp modelId="{00F79386-667E-4D4D-97DD-7A6D8D938F12}">
      <dsp:nvSpPr>
        <dsp:cNvPr id="0" name=""/>
        <dsp:cNvSpPr/>
      </dsp:nvSpPr>
      <dsp:spPr>
        <a:xfrm>
          <a:off x="0" y="4463683"/>
          <a:ext cx="5670806" cy="12018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D3C39-B5FD-8240-A9CF-EA64EDE480C9}">
      <dsp:nvSpPr>
        <dsp:cNvPr id="0" name=""/>
        <dsp:cNvSpPr/>
      </dsp:nvSpPr>
      <dsp:spPr>
        <a:xfrm>
          <a:off x="363549" y="4734092"/>
          <a:ext cx="661645" cy="660999"/>
        </a:xfrm>
        <a:prstGeom prst="rect">
          <a:avLst/>
        </a:prstGeom>
        <a:blipFill rotWithShape="1">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4546F-DFBF-4F43-8699-61CE6535E9D0}">
      <dsp:nvSpPr>
        <dsp:cNvPr id="0" name=""/>
        <dsp:cNvSpPr/>
      </dsp:nvSpPr>
      <dsp:spPr>
        <a:xfrm>
          <a:off x="1388745" y="4463683"/>
          <a:ext cx="3947874" cy="120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17" tIns="127317" rIns="127317" bIns="127317" numCol="1" spcCol="1270" anchor="ctr" anchorCtr="0">
          <a:noAutofit/>
        </a:bodyPr>
        <a:lstStyle/>
        <a:p>
          <a:pPr marL="0" lvl="0" indent="0" algn="l" defTabSz="1066800">
            <a:lnSpc>
              <a:spcPct val="100000"/>
            </a:lnSpc>
            <a:spcBef>
              <a:spcPct val="0"/>
            </a:spcBef>
            <a:spcAft>
              <a:spcPct val="35000"/>
            </a:spcAft>
            <a:buNone/>
          </a:pPr>
          <a:r>
            <a:rPr lang="en-US" sz="2400" kern="1200" dirty="0"/>
            <a:t>Thank you. </a:t>
          </a:r>
        </a:p>
      </dsp:txBody>
      <dsp:txXfrm>
        <a:off x="1388745" y="4463683"/>
        <a:ext cx="3947874" cy="12029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64EA7-1B7B-4A54-8D2C-FE43572C85C0}">
      <dsp:nvSpPr>
        <dsp:cNvPr id="0" name=""/>
        <dsp:cNvSpPr/>
      </dsp:nvSpPr>
      <dsp:spPr>
        <a:xfrm>
          <a:off x="1076969" y="293019"/>
          <a:ext cx="1150594" cy="1150594"/>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104E14-8148-489B-8C20-85D24DC49A07}">
      <dsp:nvSpPr>
        <dsp:cNvPr id="0" name=""/>
        <dsp:cNvSpPr/>
      </dsp:nvSpPr>
      <dsp:spPr>
        <a:xfrm>
          <a:off x="8560"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Course evaluations are an important aspect of teaching and learning</a:t>
          </a:r>
          <a:endParaRPr lang="en-US" sz="2400" kern="1200" dirty="0"/>
        </a:p>
      </dsp:txBody>
      <dsp:txXfrm>
        <a:off x="8560" y="1576578"/>
        <a:ext cx="3287411" cy="1073250"/>
      </dsp:txXfrm>
    </dsp:sp>
    <dsp:sp modelId="{21CEA668-E8E1-4751-9B2D-E867657CE1C5}">
      <dsp:nvSpPr>
        <dsp:cNvPr id="0" name=""/>
        <dsp:cNvSpPr/>
      </dsp:nvSpPr>
      <dsp:spPr>
        <a:xfrm>
          <a:off x="8560"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sp>
    <dsp:sp modelId="{9B78CB48-E513-463E-95D3-F46D861C3BF4}">
      <dsp:nvSpPr>
        <dsp:cNvPr id="0" name=""/>
        <dsp:cNvSpPr/>
      </dsp:nvSpPr>
      <dsp:spPr>
        <a:xfrm>
          <a:off x="4939677" y="293019"/>
          <a:ext cx="1150594" cy="1150594"/>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AB866-367F-4244-B22E-B4FAC5496436}">
      <dsp:nvSpPr>
        <dsp:cNvPr id="0" name=""/>
        <dsp:cNvSpPr/>
      </dsp:nvSpPr>
      <dsp:spPr>
        <a:xfrm>
          <a:off x="3871269"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Strengthen teaching at Penn</a:t>
          </a:r>
          <a:endParaRPr lang="en-US" sz="2400" kern="1200" dirty="0"/>
        </a:p>
      </dsp:txBody>
      <dsp:txXfrm>
        <a:off x="3871269" y="1576578"/>
        <a:ext cx="3287411" cy="1073250"/>
      </dsp:txXfrm>
    </dsp:sp>
    <dsp:sp modelId="{F4D3C9CE-2E3A-41F1-BF6F-6CD7B5489AC9}">
      <dsp:nvSpPr>
        <dsp:cNvPr id="0" name=""/>
        <dsp:cNvSpPr/>
      </dsp:nvSpPr>
      <dsp:spPr>
        <a:xfrm>
          <a:off x="3871269"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3871269" y="2711672"/>
        <a:ext cx="3287411" cy="673545"/>
      </dsp:txXfrm>
    </dsp:sp>
    <dsp:sp modelId="{8201B34C-97BF-4002-B7B5-7F352E944E42}">
      <dsp:nvSpPr>
        <dsp:cNvPr id="0" name=""/>
        <dsp:cNvSpPr/>
      </dsp:nvSpPr>
      <dsp:spPr>
        <a:xfrm>
          <a:off x="8802386" y="293019"/>
          <a:ext cx="1150594" cy="1150594"/>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8C260A-0C7D-43D4-8932-5AEE6A78B4D9}">
      <dsp:nvSpPr>
        <dsp:cNvPr id="0" name=""/>
        <dsp:cNvSpPr/>
      </dsp:nvSpPr>
      <dsp:spPr>
        <a:xfrm>
          <a:off x="7733977"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a:t>Assess instruction</a:t>
          </a:r>
          <a:endParaRPr lang="en-US" sz="2400" kern="1200"/>
        </a:p>
      </dsp:txBody>
      <dsp:txXfrm>
        <a:off x="7733977" y="1576578"/>
        <a:ext cx="3287411" cy="1073250"/>
      </dsp:txXfrm>
    </dsp:sp>
    <dsp:sp modelId="{3D7EDE6F-6E33-45CE-9B7F-10B8419B535F}">
      <dsp:nvSpPr>
        <dsp:cNvPr id="0" name=""/>
        <dsp:cNvSpPr/>
      </dsp:nvSpPr>
      <dsp:spPr>
        <a:xfrm>
          <a:off x="7733977"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7733977" y="2711672"/>
        <a:ext cx="3287411" cy="6735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127D-727A-47C6-B9D5-25CB0E2ED5C2}">
      <dsp:nvSpPr>
        <dsp:cNvPr id="0" name=""/>
        <dsp:cNvSpPr/>
      </dsp:nvSpPr>
      <dsp:spPr>
        <a:xfrm>
          <a:off x="12990" y="0"/>
          <a:ext cx="675682" cy="6281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D1FAD5-76B1-4123-B192-1896F38A1AA5}">
      <dsp:nvSpPr>
        <dsp:cNvPr id="0" name=""/>
        <dsp:cNvSpPr/>
      </dsp:nvSpPr>
      <dsp:spPr>
        <a:xfrm>
          <a:off x="12990"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Penn</a:t>
          </a:r>
          <a:r>
            <a:rPr lang="ja-JP" sz="1400" kern="1200"/>
            <a:t>’</a:t>
          </a:r>
          <a:r>
            <a:rPr lang="en-US" sz="1400" kern="1200"/>
            <a:t>s policy states that the following is forbidden:</a:t>
          </a:r>
        </a:p>
      </dsp:txBody>
      <dsp:txXfrm>
        <a:off x="12990" y="775052"/>
        <a:ext cx="1930520" cy="1927747"/>
      </dsp:txXfrm>
    </dsp:sp>
    <dsp:sp modelId="{73AF3F95-E0B5-4266-B9B2-E2DD09457949}">
      <dsp:nvSpPr>
        <dsp:cNvPr id="0" name=""/>
        <dsp:cNvSpPr/>
      </dsp:nvSpPr>
      <dsp:spPr>
        <a:xfrm>
          <a:off x="3222" y="1552570"/>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"Intentionally infringing upon the intellectual property rights of others in computer programs or electronic information (including plagiarism and unauthorized use or reproduction)."</a:t>
          </a:r>
        </a:p>
      </dsp:txBody>
      <dsp:txXfrm>
        <a:off x="3222" y="1552570"/>
        <a:ext cx="1930520" cy="907113"/>
      </dsp:txXfrm>
    </dsp:sp>
    <dsp:sp modelId="{BDAF6994-FA3A-4A89-9BAC-4A9A045AFA6A}">
      <dsp:nvSpPr>
        <dsp:cNvPr id="0" name=""/>
        <dsp:cNvSpPr/>
      </dsp:nvSpPr>
      <dsp:spPr>
        <a:xfrm>
          <a:off x="2281352" y="0"/>
          <a:ext cx="675682" cy="628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EFCBE7-0C94-40FB-B241-2ED6195EF693}">
      <dsp:nvSpPr>
        <dsp:cNvPr id="0" name=""/>
        <dsp:cNvSpPr/>
      </dsp:nvSpPr>
      <dsp:spPr>
        <a:xfrm>
          <a:off x="2281352"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Violation of this policy can lead to loss of system access, employment termination or expulsion. In addition, some activities may lead to risk of legal liability, both civil and criminal</a:t>
          </a:r>
        </a:p>
      </dsp:txBody>
      <dsp:txXfrm>
        <a:off x="2281352" y="775052"/>
        <a:ext cx="1930520" cy="1927747"/>
      </dsp:txXfrm>
    </dsp:sp>
    <dsp:sp modelId="{E8ABE062-E1F5-4E6F-B298-88F66D244613}">
      <dsp:nvSpPr>
        <dsp:cNvPr id="0" name=""/>
        <dsp:cNvSpPr/>
      </dsp:nvSpPr>
      <dsp:spPr>
        <a:xfrm>
          <a:off x="2281352"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sp>
    <dsp:sp modelId="{1D575CCC-8809-400B-BCEE-57C3F6EA0E18}">
      <dsp:nvSpPr>
        <dsp:cNvPr id="0" name=""/>
        <dsp:cNvSpPr/>
      </dsp:nvSpPr>
      <dsp:spPr>
        <a:xfrm>
          <a:off x="4549714" y="0"/>
          <a:ext cx="675682" cy="628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B57679-0D3F-4464-876C-3434A8258F5C}">
      <dsp:nvSpPr>
        <dsp:cNvPr id="0" name=""/>
        <dsp:cNvSpPr/>
      </dsp:nvSpPr>
      <dsp:spPr>
        <a:xfrm>
          <a:off x="4549714"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Penn's policy on Acceptable Use of Electronic Resources can be found here:</a:t>
          </a:r>
        </a:p>
      </dsp:txBody>
      <dsp:txXfrm>
        <a:off x="4549714" y="775052"/>
        <a:ext cx="1930520" cy="1927747"/>
      </dsp:txXfrm>
    </dsp:sp>
    <dsp:sp modelId="{FBCEC268-2009-4746-AC1F-319353D92656}">
      <dsp:nvSpPr>
        <dsp:cNvPr id="0" name=""/>
        <dsp:cNvSpPr/>
      </dsp:nvSpPr>
      <dsp:spPr>
        <a:xfrm>
          <a:off x="4549714"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hlinkClick xmlns:r="http://schemas.openxmlformats.org/officeDocument/2006/relationships" r:id="rId7"/>
            </a:rPr>
            <a:t>http://www.upenn.edu/computing/policy/aup.html</a:t>
          </a:r>
          <a:endParaRPr lang="en-US" sz="1100" kern="1200"/>
        </a:p>
      </dsp:txBody>
      <dsp:txXfrm>
        <a:off x="4549714" y="2771124"/>
        <a:ext cx="1930520" cy="907113"/>
      </dsp:txXfrm>
    </dsp:sp>
    <dsp:sp modelId="{5997F4A8-AA3C-4855-A13D-D6EDE64B16C5}">
      <dsp:nvSpPr>
        <dsp:cNvPr id="0" name=""/>
        <dsp:cNvSpPr/>
      </dsp:nvSpPr>
      <dsp:spPr>
        <a:xfrm>
          <a:off x="6818076" y="0"/>
          <a:ext cx="675682" cy="62815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A081B7-2728-4C91-869D-DE9CCAF67E27}">
      <dsp:nvSpPr>
        <dsp:cNvPr id="0" name=""/>
        <dsp:cNvSpPr/>
      </dsp:nvSpPr>
      <dsp:spPr>
        <a:xfrm>
          <a:off x="6818076"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For more information on U.S Copyright law go to:</a:t>
          </a:r>
        </a:p>
      </dsp:txBody>
      <dsp:txXfrm>
        <a:off x="6818076" y="775052"/>
        <a:ext cx="1930520" cy="1927747"/>
      </dsp:txXfrm>
    </dsp:sp>
    <dsp:sp modelId="{BD6F7FA7-BA33-4884-8AC3-6F69AD7F360B}">
      <dsp:nvSpPr>
        <dsp:cNvPr id="0" name=""/>
        <dsp:cNvSpPr/>
      </dsp:nvSpPr>
      <dsp:spPr>
        <a:xfrm>
          <a:off x="6818076"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hlinkClick xmlns:r="http://schemas.openxmlformats.org/officeDocument/2006/relationships" r:id="rId10"/>
            </a:rPr>
            <a:t>http://lcweb.loc.gov/copyright/</a:t>
          </a:r>
          <a:endParaRPr lang="en-US" sz="1100" kern="1200"/>
        </a:p>
      </dsp:txBody>
      <dsp:txXfrm>
        <a:off x="6818076" y="2771124"/>
        <a:ext cx="1930520" cy="907113"/>
      </dsp:txXfrm>
    </dsp:sp>
    <dsp:sp modelId="{5CD6EA68-71B9-4118-A2DD-2EA0C961EE67}">
      <dsp:nvSpPr>
        <dsp:cNvPr id="0" name=""/>
        <dsp:cNvSpPr/>
      </dsp:nvSpPr>
      <dsp:spPr>
        <a:xfrm>
          <a:off x="9086438" y="0"/>
          <a:ext cx="675682" cy="6281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7D4798-7C1D-416F-B9DA-64A0EE95BEFF}">
      <dsp:nvSpPr>
        <dsp:cNvPr id="0" name=""/>
        <dsp:cNvSpPr/>
      </dsp:nvSpPr>
      <dsp:spPr>
        <a:xfrm>
          <a:off x="9086438"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u="sng" kern="1200"/>
            <a:t>Do Not Download Copyrighted Material </a:t>
          </a:r>
          <a:r>
            <a:rPr lang="en-US" sz="1400" kern="1200"/>
            <a:t>(including movies, music, etc.) </a:t>
          </a:r>
          <a:r>
            <a:rPr lang="en-US" sz="1400" b="1" u="sng" kern="1200"/>
            <a:t>Without Appropriate Permission</a:t>
          </a:r>
          <a:r>
            <a:rPr lang="en-US" sz="1400" kern="1200"/>
            <a:t>.</a:t>
          </a:r>
        </a:p>
      </dsp:txBody>
      <dsp:txXfrm>
        <a:off x="9086438" y="775052"/>
        <a:ext cx="1930520" cy="1927747"/>
      </dsp:txXfrm>
    </dsp:sp>
    <dsp:sp modelId="{03CE49EB-2CAF-49A8-8577-00EE7058FA0B}">
      <dsp:nvSpPr>
        <dsp:cNvPr id="0" name=""/>
        <dsp:cNvSpPr/>
      </dsp:nvSpPr>
      <dsp:spPr>
        <a:xfrm>
          <a:off x="9086438"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2095-D56E-4865-AFFB-FD6A89F77F72}">
      <dsp:nvSpPr>
        <dsp:cNvPr id="0" name=""/>
        <dsp:cNvSpPr/>
      </dsp:nvSpPr>
      <dsp:spPr>
        <a:xfrm>
          <a:off x="235953" y="611220"/>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42364-6C48-488B-BC3B-C9B59079FEFC}">
      <dsp:nvSpPr>
        <dsp:cNvPr id="0" name=""/>
        <dsp:cNvSpPr/>
      </dsp:nvSpPr>
      <dsp:spPr>
        <a:xfrm>
          <a:off x="428155" y="803422"/>
          <a:ext cx="530843" cy="53084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4BE64B-3A8E-49C7-816B-A15D14CF611B}">
      <dsp:nvSpPr>
        <dsp:cNvPr id="0" name=""/>
        <dsp:cNvSpPr/>
      </dsp:nvSpPr>
      <dsp:spPr>
        <a:xfrm>
          <a:off x="1347326"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Non-linear progression to degree</a:t>
          </a:r>
        </a:p>
      </dsp:txBody>
      <dsp:txXfrm>
        <a:off x="1347326" y="611220"/>
        <a:ext cx="2157370" cy="915248"/>
      </dsp:txXfrm>
    </dsp:sp>
    <dsp:sp modelId="{0B7A5DFA-B552-45C7-ADF7-FD0B4A84D735}">
      <dsp:nvSpPr>
        <dsp:cNvPr id="0" name=""/>
        <dsp:cNvSpPr/>
      </dsp:nvSpPr>
      <dsp:spPr>
        <a:xfrm>
          <a:off x="3880603" y="611220"/>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11A5B-6D66-4586-B888-F302CFA326A6}">
      <dsp:nvSpPr>
        <dsp:cNvPr id="0" name=""/>
        <dsp:cNvSpPr/>
      </dsp:nvSpPr>
      <dsp:spPr>
        <a:xfrm>
          <a:off x="4072805" y="803422"/>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434C51-4123-447C-AF33-E531225474CF}">
      <dsp:nvSpPr>
        <dsp:cNvPr id="0" name=""/>
        <dsp:cNvSpPr/>
      </dsp:nvSpPr>
      <dsp:spPr>
        <a:xfrm>
          <a:off x="499197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Problem solving vs information acquisition</a:t>
          </a:r>
        </a:p>
      </dsp:txBody>
      <dsp:txXfrm>
        <a:off x="4991975" y="611220"/>
        <a:ext cx="2157370" cy="915248"/>
      </dsp:txXfrm>
    </dsp:sp>
    <dsp:sp modelId="{79D8A79D-8563-45AF-A919-7985A10D1914}">
      <dsp:nvSpPr>
        <dsp:cNvPr id="0" name=""/>
        <dsp:cNvSpPr/>
      </dsp:nvSpPr>
      <dsp:spPr>
        <a:xfrm>
          <a:off x="7525252" y="611220"/>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6C82F-203D-4C49-8039-F3BA3BE09EB7}">
      <dsp:nvSpPr>
        <dsp:cNvPr id="0" name=""/>
        <dsp:cNvSpPr/>
      </dsp:nvSpPr>
      <dsp:spPr>
        <a:xfrm>
          <a:off x="7717454" y="803422"/>
          <a:ext cx="530843" cy="5308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397CB2-BDC6-478E-A740-CB26AC7A8417}">
      <dsp:nvSpPr>
        <dsp:cNvPr id="0" name=""/>
        <dsp:cNvSpPr/>
      </dsp:nvSpPr>
      <dsp:spPr>
        <a:xfrm>
          <a:off x="863662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Active vs Passive listening</a:t>
          </a:r>
        </a:p>
      </dsp:txBody>
      <dsp:txXfrm>
        <a:off x="8636625" y="611220"/>
        <a:ext cx="2157370" cy="915248"/>
      </dsp:txXfrm>
    </dsp:sp>
    <dsp:sp modelId="{72D14D9B-A987-412D-9346-4107BFE828C1}">
      <dsp:nvSpPr>
        <dsp:cNvPr id="0" name=""/>
        <dsp:cNvSpPr/>
      </dsp:nvSpPr>
      <dsp:spPr>
        <a:xfrm>
          <a:off x="235953" y="2151769"/>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81669-4C48-4E45-BB6C-E139FF17E299}">
      <dsp:nvSpPr>
        <dsp:cNvPr id="0" name=""/>
        <dsp:cNvSpPr/>
      </dsp:nvSpPr>
      <dsp:spPr>
        <a:xfrm>
          <a:off x="428155" y="2343971"/>
          <a:ext cx="530843" cy="53084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CB335B-AB51-42F2-AA08-56224A7DA9FD}">
      <dsp:nvSpPr>
        <dsp:cNvPr id="0" name=""/>
        <dsp:cNvSpPr/>
      </dsp:nvSpPr>
      <dsp:spPr>
        <a:xfrm>
          <a:off x="1347326"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Interactive learning</a:t>
          </a:r>
        </a:p>
      </dsp:txBody>
      <dsp:txXfrm>
        <a:off x="1347326" y="2151769"/>
        <a:ext cx="2157370" cy="915248"/>
      </dsp:txXfrm>
    </dsp:sp>
    <dsp:sp modelId="{0C4434AB-EA29-4F54-A001-58D430F7BA5E}">
      <dsp:nvSpPr>
        <dsp:cNvPr id="0" name=""/>
        <dsp:cNvSpPr/>
      </dsp:nvSpPr>
      <dsp:spPr>
        <a:xfrm>
          <a:off x="3880603" y="2151769"/>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85972-8286-4A54-AADE-0519A6BAFC5F}">
      <dsp:nvSpPr>
        <dsp:cNvPr id="0" name=""/>
        <dsp:cNvSpPr/>
      </dsp:nvSpPr>
      <dsp:spPr>
        <a:xfrm>
          <a:off x="4072805" y="2343971"/>
          <a:ext cx="530843" cy="530843"/>
        </a:xfrm>
        <a:prstGeom prst="rect">
          <a:avLst/>
        </a:prstGeom>
        <a:blipFill>
          <a:blip xmlns:r="http://schemas.openxmlformats.org/officeDocument/2006/relationships"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19DF1E-7931-4ACC-BA9A-5C831FC9E534}">
      <dsp:nvSpPr>
        <dsp:cNvPr id="0" name=""/>
        <dsp:cNvSpPr/>
      </dsp:nvSpPr>
      <dsp:spPr>
        <a:xfrm>
          <a:off x="499197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Ask Questions</a:t>
          </a:r>
        </a:p>
      </dsp:txBody>
      <dsp:txXfrm>
        <a:off x="4991975" y="2151769"/>
        <a:ext cx="2157370" cy="915248"/>
      </dsp:txXfrm>
    </dsp:sp>
    <dsp:sp modelId="{87123B4F-B64E-4B52-ABF8-DE7F1361AF1B}">
      <dsp:nvSpPr>
        <dsp:cNvPr id="0" name=""/>
        <dsp:cNvSpPr/>
      </dsp:nvSpPr>
      <dsp:spPr>
        <a:xfrm>
          <a:off x="7525252" y="2151769"/>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0A480-138C-487C-B28D-7C14D7EB14BB}">
      <dsp:nvSpPr>
        <dsp:cNvPr id="0" name=""/>
        <dsp:cNvSpPr/>
      </dsp:nvSpPr>
      <dsp:spPr>
        <a:xfrm>
          <a:off x="7717454" y="2343971"/>
          <a:ext cx="530843" cy="530843"/>
        </a:xfrm>
        <a:prstGeom prst="rect">
          <a:avLst/>
        </a:prstGeom>
        <a:blipFill>
          <a:blip xmlns:r="http://schemas.openxmlformats.org/officeDocument/2006/relationships"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F0BE4-5955-48E6-A363-4A3033CB56D9}">
      <dsp:nvSpPr>
        <dsp:cNvPr id="0" name=""/>
        <dsp:cNvSpPr/>
      </dsp:nvSpPr>
      <dsp:spPr>
        <a:xfrm>
          <a:off x="863662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Prepare to experience failure</a:t>
          </a:r>
        </a:p>
      </dsp:txBody>
      <dsp:txXfrm>
        <a:off x="8636625" y="2151769"/>
        <a:ext cx="2157370" cy="915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D563E-07FE-4F55-8D62-CB638C8A2729}">
      <dsp:nvSpPr>
        <dsp:cNvPr id="0" name=""/>
        <dsp:cNvSpPr/>
      </dsp:nvSpPr>
      <dsp:spPr>
        <a:xfrm>
          <a:off x="2301974" y="3911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EE4B6-8386-4810-8441-CE66C9A2BF42}">
      <dsp:nvSpPr>
        <dsp:cNvPr id="0" name=""/>
        <dsp:cNvSpPr/>
      </dsp:nvSpPr>
      <dsp:spPr>
        <a:xfrm>
          <a:off x="2769974" y="507119"/>
          <a:ext cx="1260000" cy="1260000"/>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9E7FD4-6549-4074-BE7A-D8164194E189}">
      <dsp:nvSpPr>
        <dsp:cNvPr id="0" name=""/>
        <dsp:cNvSpPr/>
      </dsp:nvSpPr>
      <dsp:spPr>
        <a:xfrm>
          <a:off x="1599974"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View repeated information in a new light</a:t>
          </a:r>
        </a:p>
      </dsp:txBody>
      <dsp:txXfrm>
        <a:off x="1599974" y="2919119"/>
        <a:ext cx="3600000" cy="720000"/>
      </dsp:txXfrm>
    </dsp:sp>
    <dsp:sp modelId="{753C4AC2-17FE-45B5-A45D-25DD1312FFCC}">
      <dsp:nvSpPr>
        <dsp:cNvPr id="0" name=""/>
        <dsp:cNvSpPr/>
      </dsp:nvSpPr>
      <dsp:spPr>
        <a:xfrm>
          <a:off x="6531975" y="39119"/>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84E43-CEAA-4A9C-8442-E4A564E27D2E}">
      <dsp:nvSpPr>
        <dsp:cNvPr id="0" name=""/>
        <dsp:cNvSpPr/>
      </dsp:nvSpPr>
      <dsp:spPr>
        <a:xfrm>
          <a:off x="6999975" y="507119"/>
          <a:ext cx="1260000" cy="1260000"/>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05CEDC-A019-4034-83D2-6F8EF1986375}">
      <dsp:nvSpPr>
        <dsp:cNvPr id="0" name=""/>
        <dsp:cNvSpPr/>
      </dsp:nvSpPr>
      <dsp:spPr>
        <a:xfrm>
          <a:off x="5829975"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Embrace the challenges</a:t>
          </a:r>
        </a:p>
      </dsp:txBody>
      <dsp:txXfrm>
        <a:off x="5829975" y="291911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6869-6D0A-43BD-84E5-FB245F5F2EC6}">
      <dsp:nvSpPr>
        <dsp:cNvPr id="0" name=""/>
        <dsp:cNvSpPr/>
      </dsp:nvSpPr>
      <dsp:spPr>
        <a:xfrm>
          <a:off x="2224191" y="47203"/>
          <a:ext cx="1510523" cy="1474462"/>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7C1FB2-62B1-4F10-910D-E2ABCA84CBFA}">
      <dsp:nvSpPr>
        <dsp:cNvPr id="0" name=""/>
        <dsp:cNvSpPr/>
      </dsp:nvSpPr>
      <dsp:spPr>
        <a:xfrm>
          <a:off x="821562" y="1687647"/>
          <a:ext cx="4315781" cy="63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Manage your time effectively</a:t>
          </a:r>
        </a:p>
      </dsp:txBody>
      <dsp:txXfrm>
        <a:off x="821562" y="1687647"/>
        <a:ext cx="4315781" cy="631912"/>
      </dsp:txXfrm>
    </dsp:sp>
    <dsp:sp modelId="{25E35923-75B8-4B31-ACD5-D5960761FDB8}">
      <dsp:nvSpPr>
        <dsp:cNvPr id="0" name=""/>
        <dsp:cNvSpPr/>
      </dsp:nvSpPr>
      <dsp:spPr>
        <a:xfrm>
          <a:off x="821562" y="2396761"/>
          <a:ext cx="4315781" cy="15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Course work</a:t>
          </a:r>
        </a:p>
        <a:p>
          <a:pPr marL="0" lvl="0" indent="0" algn="ctr" defTabSz="1066800">
            <a:lnSpc>
              <a:spcPct val="90000"/>
            </a:lnSpc>
            <a:spcBef>
              <a:spcPct val="0"/>
            </a:spcBef>
            <a:spcAft>
              <a:spcPct val="35000"/>
            </a:spcAft>
            <a:buNone/>
          </a:pPr>
          <a:r>
            <a:rPr lang="en-US" sz="2400" kern="1200" dirty="0"/>
            <a:t>Lab work</a:t>
          </a:r>
        </a:p>
        <a:p>
          <a:pPr marL="0" lvl="0" indent="0" algn="ctr" defTabSz="1066800">
            <a:lnSpc>
              <a:spcPct val="90000"/>
            </a:lnSpc>
            <a:spcBef>
              <a:spcPct val="0"/>
            </a:spcBef>
            <a:spcAft>
              <a:spcPct val="35000"/>
            </a:spcAft>
            <a:buNone/>
          </a:pPr>
          <a:r>
            <a:rPr lang="en-US" sz="2400" kern="1200" dirty="0"/>
            <a:t>Life</a:t>
          </a:r>
        </a:p>
      </dsp:txBody>
      <dsp:txXfrm>
        <a:off x="821562" y="2396761"/>
        <a:ext cx="4315781" cy="1510498"/>
      </dsp:txXfrm>
    </dsp:sp>
    <dsp:sp modelId="{CCBCBB71-1D51-40CD-B84D-9320AA007480}">
      <dsp:nvSpPr>
        <dsp:cNvPr id="0" name=""/>
        <dsp:cNvSpPr/>
      </dsp:nvSpPr>
      <dsp:spPr>
        <a:xfrm>
          <a:off x="7295234" y="47203"/>
          <a:ext cx="1510523" cy="1474462"/>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B3943D-23DD-4185-8684-2CE1E7D8D9D4}">
      <dsp:nvSpPr>
        <dsp:cNvPr id="0" name=""/>
        <dsp:cNvSpPr/>
      </dsp:nvSpPr>
      <dsp:spPr>
        <a:xfrm>
          <a:off x="5892605" y="1687647"/>
          <a:ext cx="4315781" cy="63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Get to know your colleagues</a:t>
          </a:r>
        </a:p>
      </dsp:txBody>
      <dsp:txXfrm>
        <a:off x="5892605" y="1687647"/>
        <a:ext cx="4315781" cy="631912"/>
      </dsp:txXfrm>
    </dsp:sp>
    <dsp:sp modelId="{0EF1B9B7-B28C-4DDA-858D-C10110E2E7BD}">
      <dsp:nvSpPr>
        <dsp:cNvPr id="0" name=""/>
        <dsp:cNvSpPr/>
      </dsp:nvSpPr>
      <dsp:spPr>
        <a:xfrm>
          <a:off x="5892605" y="2396761"/>
          <a:ext cx="4315781" cy="15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Fellow students</a:t>
          </a:r>
        </a:p>
        <a:p>
          <a:pPr marL="0" lvl="0" indent="0" algn="ctr" defTabSz="1066800">
            <a:lnSpc>
              <a:spcPct val="90000"/>
            </a:lnSpc>
            <a:spcBef>
              <a:spcPct val="0"/>
            </a:spcBef>
            <a:spcAft>
              <a:spcPct val="35000"/>
            </a:spcAft>
            <a:buNone/>
          </a:pPr>
          <a:r>
            <a:rPr lang="en-US" sz="2400" kern="1200" dirty="0"/>
            <a:t>Faculty</a:t>
          </a:r>
        </a:p>
        <a:p>
          <a:pPr marL="0" lvl="0" indent="0" algn="ctr" defTabSz="1066800">
            <a:lnSpc>
              <a:spcPct val="90000"/>
            </a:lnSpc>
            <a:spcBef>
              <a:spcPct val="0"/>
            </a:spcBef>
            <a:spcAft>
              <a:spcPct val="35000"/>
            </a:spcAft>
            <a:buNone/>
          </a:pPr>
          <a:r>
            <a:rPr lang="en-US" sz="2400" kern="1200"/>
            <a:t>Laboratory members</a:t>
          </a:r>
        </a:p>
        <a:p>
          <a:pPr marL="0" lvl="0" indent="0" algn="ctr" defTabSz="1066800">
            <a:lnSpc>
              <a:spcPct val="90000"/>
            </a:lnSpc>
            <a:spcBef>
              <a:spcPct val="0"/>
            </a:spcBef>
            <a:spcAft>
              <a:spcPct val="35000"/>
            </a:spcAft>
            <a:buNone/>
          </a:pPr>
          <a:r>
            <a:rPr lang="en-US" sz="2400" kern="1200" dirty="0"/>
            <a:t>BGS and Graduate Program Staff</a:t>
          </a:r>
        </a:p>
      </dsp:txBody>
      <dsp:txXfrm>
        <a:off x="5892605" y="2396761"/>
        <a:ext cx="4315781" cy="1510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02F16-A587-A645-8772-105320681776}">
      <dsp:nvSpPr>
        <dsp:cNvPr id="0" name=""/>
        <dsp:cNvSpPr/>
      </dsp:nvSpPr>
      <dsp:spPr>
        <a:xfrm>
          <a:off x="1079473" y="833009"/>
          <a:ext cx="5142457" cy="5142457"/>
        </a:xfrm>
        <a:prstGeom prst="blockArc">
          <a:avLst>
            <a:gd name="adj1" fmla="val 12016193"/>
            <a:gd name="adj2" fmla="val 16244642"/>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932CE98C-9BC1-3A4F-9E9A-344D1E88E11D}">
      <dsp:nvSpPr>
        <dsp:cNvPr id="0" name=""/>
        <dsp:cNvSpPr/>
      </dsp:nvSpPr>
      <dsp:spPr>
        <a:xfrm>
          <a:off x="1112086" y="739012"/>
          <a:ext cx="5142457" cy="5142457"/>
        </a:xfrm>
        <a:prstGeom prst="blockArc">
          <a:avLst>
            <a:gd name="adj1" fmla="val 7560000"/>
            <a:gd name="adj2" fmla="val 1188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DA080179-E827-6F4E-9796-026D8E205F7E}">
      <dsp:nvSpPr>
        <dsp:cNvPr id="0" name=""/>
        <dsp:cNvSpPr/>
      </dsp:nvSpPr>
      <dsp:spPr>
        <a:xfrm>
          <a:off x="1112086" y="739012"/>
          <a:ext cx="5142457" cy="5142457"/>
        </a:xfrm>
        <a:prstGeom prst="blockArc">
          <a:avLst>
            <a:gd name="adj1" fmla="val 3240000"/>
            <a:gd name="adj2" fmla="val 756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828FE591-8516-9646-8911-53E6D41E1918}">
      <dsp:nvSpPr>
        <dsp:cNvPr id="0" name=""/>
        <dsp:cNvSpPr/>
      </dsp:nvSpPr>
      <dsp:spPr>
        <a:xfrm>
          <a:off x="1112086" y="739012"/>
          <a:ext cx="5142457" cy="5142457"/>
        </a:xfrm>
        <a:prstGeom prst="blockArc">
          <a:avLst>
            <a:gd name="adj1" fmla="val 20520000"/>
            <a:gd name="adj2" fmla="val 324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385E5B76-9517-0343-B7B0-4200B28D6247}">
      <dsp:nvSpPr>
        <dsp:cNvPr id="0" name=""/>
        <dsp:cNvSpPr/>
      </dsp:nvSpPr>
      <dsp:spPr>
        <a:xfrm>
          <a:off x="1144700" y="833009"/>
          <a:ext cx="5142457" cy="5142457"/>
        </a:xfrm>
        <a:prstGeom prst="blockArc">
          <a:avLst>
            <a:gd name="adj1" fmla="val 16155358"/>
            <a:gd name="adj2" fmla="val 20383807"/>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ADC2FE01-1162-8842-8E55-547573F6C3B2}">
      <dsp:nvSpPr>
        <dsp:cNvPr id="0" name=""/>
        <dsp:cNvSpPr/>
      </dsp:nvSpPr>
      <dsp:spPr>
        <a:xfrm>
          <a:off x="2499536" y="2126462"/>
          <a:ext cx="2367557" cy="2367557"/>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Clr>
              <a:schemeClr val="accent2"/>
            </a:buClr>
            <a:buSzPct val="92000"/>
            <a:buFont typeface="Wingdings 2" panose="05020102010507070707" pitchFamily="18" charset="2"/>
            <a:buNone/>
          </a:pPr>
          <a:r>
            <a:rPr lang="en-US" sz="3000" kern="1200" dirty="0">
              <a:latin typeface="+mn-lt"/>
              <a:ea typeface="+mn-ea"/>
              <a:cs typeface="+mn-cs"/>
            </a:rPr>
            <a:t>BGS Student = Full-Time Position</a:t>
          </a:r>
          <a:endParaRPr lang="en-US" sz="3000" kern="1200" dirty="0"/>
        </a:p>
      </dsp:txBody>
      <dsp:txXfrm>
        <a:off x="2846257" y="2473183"/>
        <a:ext cx="1674115" cy="1674115"/>
      </dsp:txXfrm>
    </dsp:sp>
    <dsp:sp modelId="{2FAD46D5-A265-B54F-9D7C-85CC6CC91DE1}">
      <dsp:nvSpPr>
        <dsp:cNvPr id="0" name=""/>
        <dsp:cNvSpPr/>
      </dsp:nvSpPr>
      <dsp:spPr>
        <a:xfrm>
          <a:off x="2590805" y="-152393"/>
          <a:ext cx="2185021" cy="2090555"/>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Travel to meetings and</a:t>
          </a:r>
        </a:p>
        <a:p>
          <a:pPr marL="0" lvl="0" indent="0" algn="ctr" defTabSz="711200">
            <a:lnSpc>
              <a:spcPct val="90000"/>
            </a:lnSpc>
            <a:spcBef>
              <a:spcPct val="0"/>
            </a:spcBef>
            <a:spcAft>
              <a:spcPct val="35000"/>
            </a:spcAft>
            <a:buNone/>
          </a:pPr>
          <a:r>
            <a:rPr lang="en-US" sz="1600" kern="1200" dirty="0">
              <a:latin typeface="+mn-lt"/>
              <a:ea typeface="+mn-ea"/>
              <a:cs typeface="+mn-cs"/>
            </a:rPr>
            <a:t>workshops (BGS funds)</a:t>
          </a:r>
        </a:p>
      </dsp:txBody>
      <dsp:txXfrm>
        <a:off x="2910794" y="153762"/>
        <a:ext cx="1545043" cy="1478245"/>
      </dsp:txXfrm>
    </dsp:sp>
    <dsp:sp modelId="{1AA4C475-5808-DA45-986E-BA6338B9E8E7}">
      <dsp:nvSpPr>
        <dsp:cNvPr id="0" name=""/>
        <dsp:cNvSpPr/>
      </dsp:nvSpPr>
      <dsp:spPr>
        <a:xfrm>
          <a:off x="4992622" y="1444357"/>
          <a:ext cx="2158670" cy="2179535"/>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TA/Intern opportunities/CTL Certificate</a:t>
          </a:r>
        </a:p>
      </dsp:txBody>
      <dsp:txXfrm>
        <a:off x="5308752" y="1763543"/>
        <a:ext cx="1526410" cy="1541163"/>
      </dsp:txXfrm>
    </dsp:sp>
    <dsp:sp modelId="{3F65F904-4A65-4A46-8AAD-1D3D228A5904}">
      <dsp:nvSpPr>
        <dsp:cNvPr id="0" name=""/>
        <dsp:cNvSpPr/>
      </dsp:nvSpPr>
      <dsp:spPr>
        <a:xfrm>
          <a:off x="4070754" y="4223031"/>
          <a:ext cx="2177646" cy="2238220"/>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Career Exploration (Steve DiNardo)</a:t>
          </a:r>
        </a:p>
      </dsp:txBody>
      <dsp:txXfrm>
        <a:off x="4389663" y="4550811"/>
        <a:ext cx="1539828" cy="1582660"/>
      </dsp:txXfrm>
    </dsp:sp>
    <dsp:sp modelId="{B3623363-AE25-DF47-B6C6-D5776C73F765}">
      <dsp:nvSpPr>
        <dsp:cNvPr id="0" name=""/>
        <dsp:cNvSpPr/>
      </dsp:nvSpPr>
      <dsp:spPr>
        <a:xfrm>
          <a:off x="1066805" y="4189280"/>
          <a:ext cx="2280497" cy="2305721"/>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Certificate programs</a:t>
          </a:r>
        </a:p>
      </dsp:txBody>
      <dsp:txXfrm>
        <a:off x="1400776" y="4526945"/>
        <a:ext cx="1612555" cy="1630391"/>
      </dsp:txXfrm>
    </dsp:sp>
    <dsp:sp modelId="{466AEE30-781D-4E43-BFF3-FBD2BE2DA4AA}">
      <dsp:nvSpPr>
        <dsp:cNvPr id="0" name=""/>
        <dsp:cNvSpPr/>
      </dsp:nvSpPr>
      <dsp:spPr>
        <a:xfrm>
          <a:off x="240107" y="1469837"/>
          <a:ext cx="2109134" cy="2128574"/>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Student Organizations</a:t>
          </a:r>
        </a:p>
      </dsp:txBody>
      <dsp:txXfrm>
        <a:off x="548983" y="1781559"/>
        <a:ext cx="1491382" cy="1505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C5201-F6E9-5440-8E25-2B9A81D46030}">
      <dsp:nvSpPr>
        <dsp:cNvPr id="0" name=""/>
        <dsp:cNvSpPr/>
      </dsp:nvSpPr>
      <dsp:spPr>
        <a:xfrm>
          <a:off x="0" y="3376"/>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F2740-1BFB-1C41-8431-6A7E20EA20E3}">
      <dsp:nvSpPr>
        <dsp:cNvPr id="0" name=""/>
        <dsp:cNvSpPr/>
      </dsp:nvSpPr>
      <dsp:spPr>
        <a:xfrm>
          <a:off x="152153" y="116548"/>
          <a:ext cx="276913" cy="2766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A2BF3-E985-6246-B91E-65AAD4AF519F}">
      <dsp:nvSpPr>
        <dsp:cNvPr id="0" name=""/>
        <dsp:cNvSpPr/>
      </dsp:nvSpPr>
      <dsp:spPr>
        <a:xfrm>
          <a:off x="581221" y="3376"/>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a:t>Responsible </a:t>
          </a:r>
          <a:r>
            <a:rPr lang="en-US" sz="2400" kern="1200" dirty="0"/>
            <a:t>Conduct of Research: </a:t>
          </a:r>
          <a:r>
            <a:rPr lang="en-US" sz="2400" b="1" kern="1200" dirty="0"/>
            <a:t>Continually</a:t>
          </a:r>
          <a:r>
            <a:rPr lang="en-US" sz="2400" kern="1200" dirty="0"/>
            <a:t> </a:t>
          </a:r>
        </a:p>
      </dsp:txBody>
      <dsp:txXfrm>
        <a:off x="581221" y="3376"/>
        <a:ext cx="6401238" cy="691608"/>
      </dsp:txXfrm>
    </dsp:sp>
    <dsp:sp modelId="{90C69C31-758F-4C30-BDE0-7B0053C52094}">
      <dsp:nvSpPr>
        <dsp:cNvPr id="0" name=""/>
        <dsp:cNvSpPr/>
      </dsp:nvSpPr>
      <dsp:spPr>
        <a:xfrm>
          <a:off x="0" y="867886"/>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C703E-1780-4616-BE10-4E96A4E12D36}">
      <dsp:nvSpPr>
        <dsp:cNvPr id="0" name=""/>
        <dsp:cNvSpPr/>
      </dsp:nvSpPr>
      <dsp:spPr>
        <a:xfrm>
          <a:off x="152153" y="981059"/>
          <a:ext cx="276913" cy="27664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3DB0C-35D3-4090-A618-B0F697F95FED}">
      <dsp:nvSpPr>
        <dsp:cNvPr id="0" name=""/>
        <dsp:cNvSpPr/>
      </dsp:nvSpPr>
      <dsp:spPr>
        <a:xfrm>
          <a:off x="581221" y="867886"/>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Scientific Rigor and Reproducibility:  </a:t>
          </a:r>
          <a:r>
            <a:rPr lang="en-US" sz="2400" b="1" kern="1200" dirty="0"/>
            <a:t>Continually</a:t>
          </a:r>
          <a:endParaRPr lang="en-US" sz="2400" kern="1200" dirty="0"/>
        </a:p>
      </dsp:txBody>
      <dsp:txXfrm>
        <a:off x="581221" y="867886"/>
        <a:ext cx="6401238" cy="691608"/>
      </dsp:txXfrm>
    </dsp:sp>
    <dsp:sp modelId="{75B5FA66-7011-4421-B8C7-246E7ABBABA5}">
      <dsp:nvSpPr>
        <dsp:cNvPr id="0" name=""/>
        <dsp:cNvSpPr/>
      </dsp:nvSpPr>
      <dsp:spPr>
        <a:xfrm>
          <a:off x="0" y="1732397"/>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3D7C0-352D-4189-ACDC-6E06051C3A17}">
      <dsp:nvSpPr>
        <dsp:cNvPr id="0" name=""/>
        <dsp:cNvSpPr/>
      </dsp:nvSpPr>
      <dsp:spPr>
        <a:xfrm>
          <a:off x="152153" y="1845570"/>
          <a:ext cx="276913" cy="27664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B8362-4F07-49AB-85BF-44A1BBCA1DF5}">
      <dsp:nvSpPr>
        <dsp:cNvPr id="0" name=""/>
        <dsp:cNvSpPr/>
      </dsp:nvSpPr>
      <dsp:spPr>
        <a:xfrm>
          <a:off x="581221" y="1732397"/>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Laboratory safety: </a:t>
          </a:r>
          <a:r>
            <a:rPr lang="en-US" sz="2400" b="1" kern="1200" dirty="0"/>
            <a:t>EHRS Training </a:t>
          </a:r>
          <a:endParaRPr lang="en-US" sz="2400" kern="1200" dirty="0"/>
        </a:p>
      </dsp:txBody>
      <dsp:txXfrm>
        <a:off x="581221" y="1732397"/>
        <a:ext cx="6401238" cy="691608"/>
      </dsp:txXfrm>
    </dsp:sp>
    <dsp:sp modelId="{A3F6A362-1694-4201-B461-AEEA7E95F584}">
      <dsp:nvSpPr>
        <dsp:cNvPr id="0" name=""/>
        <dsp:cNvSpPr/>
      </dsp:nvSpPr>
      <dsp:spPr>
        <a:xfrm>
          <a:off x="0" y="2596908"/>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62694-EC75-4B8C-ABA0-3EE09F1C87AA}">
      <dsp:nvSpPr>
        <dsp:cNvPr id="0" name=""/>
        <dsp:cNvSpPr/>
      </dsp:nvSpPr>
      <dsp:spPr>
        <a:xfrm>
          <a:off x="152153" y="2710080"/>
          <a:ext cx="276913" cy="27664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6FBE6E-EB63-44B7-8DA8-952242605088}">
      <dsp:nvSpPr>
        <dsp:cNvPr id="0" name=""/>
        <dsp:cNvSpPr/>
      </dsp:nvSpPr>
      <dsp:spPr>
        <a:xfrm>
          <a:off x="581221" y="2596908"/>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HIPPA (Health Insurance Portability and Accountability Act): </a:t>
          </a:r>
          <a:r>
            <a:rPr lang="en-US" sz="2400" b="1" kern="1200" dirty="0"/>
            <a:t>Online- ASAP</a:t>
          </a:r>
          <a:endParaRPr lang="en-US" sz="2400" kern="1200" dirty="0"/>
        </a:p>
      </dsp:txBody>
      <dsp:txXfrm>
        <a:off x="581221" y="2596908"/>
        <a:ext cx="6401238" cy="691608"/>
      </dsp:txXfrm>
    </dsp:sp>
    <dsp:sp modelId="{DE4D6178-8A60-47EA-97B6-2F1B9020A380}">
      <dsp:nvSpPr>
        <dsp:cNvPr id="0" name=""/>
        <dsp:cNvSpPr/>
      </dsp:nvSpPr>
      <dsp:spPr>
        <a:xfrm>
          <a:off x="0" y="3461419"/>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44A7C-5477-4283-9D03-2C0A6E0432C1}">
      <dsp:nvSpPr>
        <dsp:cNvPr id="0" name=""/>
        <dsp:cNvSpPr/>
      </dsp:nvSpPr>
      <dsp:spPr>
        <a:xfrm>
          <a:off x="152153" y="3574591"/>
          <a:ext cx="276913" cy="27664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EFED6-D18E-4F85-A91F-DAEE66133A31}">
      <dsp:nvSpPr>
        <dsp:cNvPr id="0" name=""/>
        <dsp:cNvSpPr/>
      </dsp:nvSpPr>
      <dsp:spPr>
        <a:xfrm>
          <a:off x="581221" y="3461419"/>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Lab related training</a:t>
          </a:r>
        </a:p>
      </dsp:txBody>
      <dsp:txXfrm>
        <a:off x="581221" y="3461419"/>
        <a:ext cx="6401238" cy="691608"/>
      </dsp:txXfrm>
    </dsp:sp>
    <dsp:sp modelId="{A89288AB-39A4-4878-B0FD-7A2C235A4DC9}">
      <dsp:nvSpPr>
        <dsp:cNvPr id="0" name=""/>
        <dsp:cNvSpPr/>
      </dsp:nvSpPr>
      <dsp:spPr>
        <a:xfrm>
          <a:off x="0" y="4325930"/>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D715F-DFA3-47F7-A7C3-6004A5CE3A6E}">
      <dsp:nvSpPr>
        <dsp:cNvPr id="0" name=""/>
        <dsp:cNvSpPr/>
      </dsp:nvSpPr>
      <dsp:spPr>
        <a:xfrm>
          <a:off x="152153" y="4439102"/>
          <a:ext cx="276913" cy="27664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586CC-72FE-4A07-B8F2-2639EA1F78F6}">
      <dsp:nvSpPr>
        <dsp:cNvPr id="0" name=""/>
        <dsp:cNvSpPr/>
      </dsp:nvSpPr>
      <dsp:spPr>
        <a:xfrm>
          <a:off x="581221" y="4325930"/>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Radiation safety: </a:t>
          </a:r>
          <a:r>
            <a:rPr lang="en-US" sz="2400" b="1" kern="1200" dirty="0"/>
            <a:t>Lab Rotation-specific</a:t>
          </a:r>
          <a:endParaRPr lang="en-US" sz="2400" kern="1200" dirty="0"/>
        </a:p>
      </dsp:txBody>
      <dsp:txXfrm>
        <a:off x="581221" y="4325930"/>
        <a:ext cx="6401238" cy="691608"/>
      </dsp:txXfrm>
    </dsp:sp>
    <dsp:sp modelId="{49F688A3-B1FC-4616-97AA-5EB5362ADBD4}">
      <dsp:nvSpPr>
        <dsp:cNvPr id="0" name=""/>
        <dsp:cNvSpPr/>
      </dsp:nvSpPr>
      <dsp:spPr>
        <a:xfrm>
          <a:off x="0" y="5190441"/>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CDDBF-E403-42A8-BAA2-1A34AD232407}">
      <dsp:nvSpPr>
        <dsp:cNvPr id="0" name=""/>
        <dsp:cNvSpPr/>
      </dsp:nvSpPr>
      <dsp:spPr>
        <a:xfrm>
          <a:off x="152153" y="5303613"/>
          <a:ext cx="276913" cy="276643"/>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10F271-3815-4AFB-A170-A894C4500B8A}">
      <dsp:nvSpPr>
        <dsp:cNvPr id="0" name=""/>
        <dsp:cNvSpPr/>
      </dsp:nvSpPr>
      <dsp:spPr>
        <a:xfrm>
          <a:off x="581221" y="5190441"/>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Animal Welfare: </a:t>
          </a:r>
          <a:r>
            <a:rPr lang="en-US" sz="2400" b="1" kern="1200" dirty="0"/>
            <a:t>Lab Rotation-specific</a:t>
          </a:r>
          <a:endParaRPr lang="en-US" sz="2400" kern="1200" dirty="0"/>
        </a:p>
      </dsp:txBody>
      <dsp:txXfrm>
        <a:off x="581221" y="5190441"/>
        <a:ext cx="6401238" cy="69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17EE-5BC1-F84B-A969-83DD6507FEF2}">
      <dsp:nvSpPr>
        <dsp:cNvPr id="0" name=""/>
        <dsp:cNvSpPr/>
      </dsp:nvSpPr>
      <dsp:spPr>
        <a:xfrm>
          <a:off x="3231"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1ECC6AD-2866-4141-9BBF-A6B2B6A98DD2}">
      <dsp:nvSpPr>
        <dsp:cNvPr id="0" name=""/>
        <dsp:cNvSpPr/>
      </dsp:nvSpPr>
      <dsp:spPr>
        <a:xfrm>
          <a:off x="259583"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Faculty</a:t>
          </a:r>
        </a:p>
      </dsp:txBody>
      <dsp:txXfrm>
        <a:off x="302493" y="1271301"/>
        <a:ext cx="2221351" cy="1379233"/>
      </dsp:txXfrm>
    </dsp:sp>
    <dsp:sp modelId="{EB49CFAA-00A0-3245-8BB3-B97634014A94}">
      <dsp:nvSpPr>
        <dsp:cNvPr id="0" name=""/>
        <dsp:cNvSpPr/>
      </dsp:nvSpPr>
      <dsp:spPr>
        <a:xfrm>
          <a:off x="2823107"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37BD60D-7697-724D-82D5-A1BB41137688}">
      <dsp:nvSpPr>
        <dsp:cNvPr id="0" name=""/>
        <dsp:cNvSpPr/>
      </dsp:nvSpPr>
      <dsp:spPr>
        <a:xfrm>
          <a:off x="3079459"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Staff</a:t>
          </a:r>
        </a:p>
      </dsp:txBody>
      <dsp:txXfrm>
        <a:off x="3122369" y="1271301"/>
        <a:ext cx="2221351" cy="1379233"/>
      </dsp:txXfrm>
    </dsp:sp>
    <dsp:sp modelId="{6EC70AF8-9988-A642-A5E1-F82B18234587}">
      <dsp:nvSpPr>
        <dsp:cNvPr id="0" name=""/>
        <dsp:cNvSpPr/>
      </dsp:nvSpPr>
      <dsp:spPr>
        <a:xfrm>
          <a:off x="5642983"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EFBAC2-1412-DE43-9D33-8BF430FDAD7D}">
      <dsp:nvSpPr>
        <dsp:cNvPr id="0" name=""/>
        <dsp:cNvSpPr/>
      </dsp:nvSpPr>
      <dsp:spPr>
        <a:xfrm>
          <a:off x="5899336"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Peers</a:t>
          </a:r>
        </a:p>
      </dsp:txBody>
      <dsp:txXfrm>
        <a:off x="5942246" y="1271301"/>
        <a:ext cx="2221351" cy="1379233"/>
      </dsp:txXfrm>
    </dsp:sp>
    <dsp:sp modelId="{03458064-6230-6447-89E9-3BB9B2D14000}">
      <dsp:nvSpPr>
        <dsp:cNvPr id="0" name=""/>
        <dsp:cNvSpPr/>
      </dsp:nvSpPr>
      <dsp:spPr>
        <a:xfrm>
          <a:off x="8462859"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D8DDC2-E577-284F-98D9-14F3330399B7}">
      <dsp:nvSpPr>
        <dsp:cNvPr id="0" name=""/>
        <dsp:cNvSpPr/>
      </dsp:nvSpPr>
      <dsp:spPr>
        <a:xfrm>
          <a:off x="8719212"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Near Peers</a:t>
          </a:r>
        </a:p>
      </dsp:txBody>
      <dsp:txXfrm>
        <a:off x="8762122" y="1271301"/>
        <a:ext cx="2221351" cy="1379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EBA2-8D62-41E6-ADB0-A5F7DC275CD3}">
      <dsp:nvSpPr>
        <dsp:cNvPr id="0" name=""/>
        <dsp:cNvSpPr/>
      </dsp:nvSpPr>
      <dsp:spPr>
        <a:xfrm>
          <a:off x="2301807" y="3915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2FE5A-1812-4E2D-B40B-F41AE28FC877}">
      <dsp:nvSpPr>
        <dsp:cNvPr id="0" name=""/>
        <dsp:cNvSpPr/>
      </dsp:nvSpPr>
      <dsp:spPr>
        <a:xfrm>
          <a:off x="2769807" y="50715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F23D18-6E39-4F36-9121-5270EF17A467}">
      <dsp:nvSpPr>
        <dsp:cNvPr id="0" name=""/>
        <dsp:cNvSpPr/>
      </dsp:nvSpPr>
      <dsp:spPr>
        <a:xfrm>
          <a:off x="1599807" y="291915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Be Successful</a:t>
          </a:r>
        </a:p>
      </dsp:txBody>
      <dsp:txXfrm>
        <a:off x="1599807" y="2919151"/>
        <a:ext cx="3600000" cy="720000"/>
      </dsp:txXfrm>
    </dsp:sp>
    <dsp:sp modelId="{40906AB9-BB09-42FE-82D9-9CE540A15E80}">
      <dsp:nvSpPr>
        <dsp:cNvPr id="0" name=""/>
        <dsp:cNvSpPr/>
      </dsp:nvSpPr>
      <dsp:spPr>
        <a:xfrm>
          <a:off x="6531807" y="3915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658FC-2073-4B3C-9628-4BACA0DB34F9}">
      <dsp:nvSpPr>
        <dsp:cNvPr id="0" name=""/>
        <dsp:cNvSpPr/>
      </dsp:nvSpPr>
      <dsp:spPr>
        <a:xfrm>
          <a:off x="6999807" y="50715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CC37AB-4003-4EC6-AEEE-22C1112ACFD8}">
      <dsp:nvSpPr>
        <dsp:cNvPr id="0" name=""/>
        <dsp:cNvSpPr/>
      </dsp:nvSpPr>
      <dsp:spPr>
        <a:xfrm>
          <a:off x="5829807" y="291915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Promote success of others</a:t>
          </a:r>
        </a:p>
      </dsp:txBody>
      <dsp:txXfrm>
        <a:off x="5829807" y="2919151"/>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0E61D-E24C-49F0-B20A-DF5D1978B8D3}">
      <dsp:nvSpPr>
        <dsp:cNvPr id="0" name=""/>
        <dsp:cNvSpPr/>
      </dsp:nvSpPr>
      <dsp:spPr>
        <a:xfrm>
          <a:off x="686307"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BB77F0B-C706-4DDC-8E53-04CA37A82C74}">
      <dsp:nvSpPr>
        <dsp:cNvPr id="0" name=""/>
        <dsp:cNvSpPr/>
      </dsp:nvSpPr>
      <dsp:spPr>
        <a:xfrm>
          <a:off x="1110432" y="598276"/>
          <a:ext cx="1141874" cy="1141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C18A19-4C91-4BAC-8ACA-1036BB7DF37D}">
      <dsp:nvSpPr>
        <dsp:cNvPr id="0" name=""/>
        <dsp:cNvSpPr/>
      </dsp:nvSpPr>
      <dsp:spPr>
        <a:xfrm>
          <a:off x="50119"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University Resources- Vice Provost for University Life</a:t>
          </a:r>
        </a:p>
      </dsp:txBody>
      <dsp:txXfrm>
        <a:off x="50119" y="2784151"/>
        <a:ext cx="3262500" cy="720000"/>
      </dsp:txXfrm>
    </dsp:sp>
    <dsp:sp modelId="{FD6ADD34-2B01-4D94-A0AB-6358E6B99385}">
      <dsp:nvSpPr>
        <dsp:cNvPr id="0" name=""/>
        <dsp:cNvSpPr/>
      </dsp:nvSpPr>
      <dsp:spPr>
        <a:xfrm>
          <a:off x="4519745"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D35CEB8-0B5E-4A2E-B4AD-10324041D5BB}">
      <dsp:nvSpPr>
        <dsp:cNvPr id="0" name=""/>
        <dsp:cNvSpPr/>
      </dsp:nvSpPr>
      <dsp:spPr>
        <a:xfrm>
          <a:off x="4943870" y="598276"/>
          <a:ext cx="1141874" cy="1141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3FB65B-29B8-496D-9E95-561AB2825E5C}">
      <dsp:nvSpPr>
        <dsp:cNvPr id="0" name=""/>
        <dsp:cNvSpPr/>
      </dsp:nvSpPr>
      <dsp:spPr>
        <a:xfrm>
          <a:off x="3883557"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Student groups</a:t>
          </a:r>
        </a:p>
      </dsp:txBody>
      <dsp:txXfrm>
        <a:off x="3883557" y="2784151"/>
        <a:ext cx="3262500" cy="720000"/>
      </dsp:txXfrm>
    </dsp:sp>
    <dsp:sp modelId="{EA7F2924-3A50-4FAC-90CB-76C4A4927F0C}">
      <dsp:nvSpPr>
        <dsp:cNvPr id="0" name=""/>
        <dsp:cNvSpPr/>
      </dsp:nvSpPr>
      <dsp:spPr>
        <a:xfrm>
          <a:off x="8353182"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7908B8A-485A-4A5B-9BBC-A8DBD067CA49}">
      <dsp:nvSpPr>
        <dsp:cNvPr id="0" name=""/>
        <dsp:cNvSpPr/>
      </dsp:nvSpPr>
      <dsp:spPr>
        <a:xfrm>
          <a:off x="8777307" y="598276"/>
          <a:ext cx="1141874" cy="1141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8CFE99-3D1F-46CC-A1EF-791ECD6DA865}">
      <dsp:nvSpPr>
        <dsp:cNvPr id="0" name=""/>
        <dsp:cNvSpPr/>
      </dsp:nvSpPr>
      <dsp:spPr>
        <a:xfrm>
          <a:off x="7716995"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Student Health Service</a:t>
          </a:r>
        </a:p>
      </dsp:txBody>
      <dsp:txXfrm>
        <a:off x="7716995" y="2784151"/>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F5011D0-57B9-0440-9837-982F8F6B931A}" type="datetimeFigureOut">
              <a:rPr lang="en-US"/>
              <a:pPr>
                <a:defRPr/>
              </a:pPr>
              <a:t>8/12/23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3CCFB3-6E0E-A649-A5C1-C2AC92667400}" type="slidenum">
              <a:rPr lang="en-US"/>
              <a:pPr>
                <a:defRPr/>
              </a:pPr>
              <a:t>‹#›</a:t>
            </a:fld>
            <a:endParaRPr lang="en-US"/>
          </a:p>
        </p:txBody>
      </p:sp>
    </p:spTree>
    <p:extLst>
      <p:ext uri="{BB962C8B-B14F-4D97-AF65-F5344CB8AC3E}">
        <p14:creationId xmlns:p14="http://schemas.microsoft.com/office/powerpoint/2010/main" val="3052203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a:buClr>
                <a:schemeClr val="bg2">
                  <a:lumMod val="60000"/>
                  <a:lumOff val="40000"/>
                </a:schemeClr>
              </a:buClr>
              <a:defRPr/>
            </a:pPr>
            <a:r>
              <a:rPr lang="en-US" sz="3200" dirty="0">
                <a:cs typeface="+mn-cs"/>
              </a:rPr>
              <a:t>Shift from Passive to Active learning</a:t>
            </a:r>
          </a:p>
          <a:p>
            <a:pPr lvl="1">
              <a:defRPr/>
            </a:pPr>
            <a:r>
              <a:rPr lang="en-US" sz="3200" dirty="0"/>
              <a:t>Text books to primary literature</a:t>
            </a:r>
          </a:p>
          <a:p>
            <a:pPr lvl="1">
              <a:defRPr/>
            </a:pPr>
            <a:r>
              <a:rPr lang="en-US" sz="3200" dirty="0"/>
              <a:t>Integration of a large body of knowledge</a:t>
            </a:r>
          </a:p>
          <a:p>
            <a:pPr>
              <a:buClr>
                <a:schemeClr val="bg2">
                  <a:lumMod val="60000"/>
                  <a:lumOff val="40000"/>
                </a:schemeClr>
              </a:buClr>
              <a:defRPr/>
            </a:pPr>
            <a:r>
              <a:rPr lang="en-US" sz="3200" dirty="0">
                <a:cs typeface="+mn-cs"/>
              </a:rPr>
              <a:t>Time management</a:t>
            </a:r>
          </a:p>
          <a:p>
            <a:pPr lvl="1">
              <a:defRPr/>
            </a:pPr>
            <a:r>
              <a:rPr lang="en-US" sz="3200" dirty="0"/>
              <a:t>Time on courses vs research</a:t>
            </a:r>
          </a:p>
          <a:p>
            <a:pPr>
              <a:defRPr/>
            </a:pPr>
            <a:endParaRPr lang="en-US" dirty="0">
              <a:cs typeface="+mn-cs"/>
            </a:endParaRP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8099E4-985D-1F4C-81FA-13B0DA152117}" type="slidenum">
              <a:rPr lang="en-US" sz="1200"/>
              <a:pPr/>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Faculty are people too</a:t>
            </a:r>
          </a:p>
          <a:p>
            <a:endParaRPr lang="en-US">
              <a:latin typeface="Calibri" charset="0"/>
            </a:endParaRPr>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2333306-632D-2D40-877C-36DFC134F2D5}" type="slidenum">
              <a:rPr lang="en-US" sz="1200"/>
              <a:pP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CCFB3-6E0E-A649-A5C1-C2AC92667400}" type="slidenum">
              <a:rPr lang="en-US" smtClean="0"/>
              <a:pPr>
                <a:defRPr/>
              </a:pPr>
              <a:t>8</a:t>
            </a:fld>
            <a:endParaRPr lang="en-US"/>
          </a:p>
        </p:txBody>
      </p:sp>
    </p:spTree>
    <p:extLst>
      <p:ext uri="{BB962C8B-B14F-4D97-AF65-F5344CB8AC3E}">
        <p14:creationId xmlns:p14="http://schemas.microsoft.com/office/powerpoint/2010/main" val="158165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Move to Mentorship section?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2A4E1D-2C88-3B46-9389-11BE9104D080}" type="slidenum">
              <a:rPr lang="en-US" sz="1200"/>
              <a:pPr/>
              <a:t>12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a:solidFill>
                  <a:schemeClr val="bg1">
                    <a:lumMod val="75000"/>
                  </a:schemeClr>
                </a:solidFill>
              </a:rPr>
              <a:t>Please sign and date the </a:t>
            </a:r>
            <a:r>
              <a:rPr lang="en-US" sz="1200" i="1" dirty="0">
                <a:solidFill>
                  <a:schemeClr val="bg1">
                    <a:lumMod val="75000"/>
                  </a:schemeClr>
                </a:solidFill>
              </a:rPr>
              <a:t>Expectations of Students in BGS </a:t>
            </a:r>
            <a:r>
              <a:rPr lang="en-US" sz="1200" dirty="0">
                <a:solidFill>
                  <a:schemeClr val="bg1">
                    <a:lumMod val="75000"/>
                  </a:schemeClr>
                </a:solidFill>
              </a:rPr>
              <a:t>and the *</a:t>
            </a:r>
            <a:r>
              <a:rPr lang="en-US" sz="1200" i="1" dirty="0">
                <a:solidFill>
                  <a:schemeClr val="bg1">
                    <a:lumMod val="75000"/>
                  </a:schemeClr>
                </a:solidFill>
              </a:rPr>
              <a:t>Patent and Tangible Research Property Policies and Procedures Participation Agreement </a:t>
            </a:r>
            <a:r>
              <a:rPr lang="en-US" sz="1200" dirty="0">
                <a:solidFill>
                  <a:schemeClr val="bg1">
                    <a:lumMod val="75000"/>
                  </a:schemeClr>
                </a:solidFill>
              </a:rPr>
              <a:t>(last page of this packet) and return to the staff at orientation. </a:t>
            </a:r>
          </a:p>
          <a:p>
            <a:pPr marL="0" indent="0">
              <a:buNone/>
              <a:defRPr/>
            </a:pPr>
            <a:r>
              <a:rPr lang="en-US" sz="1200" dirty="0">
                <a:solidFill>
                  <a:schemeClr val="bg1">
                    <a:lumMod val="75000"/>
                  </a:schemeClr>
                </a:solidFill>
              </a:rPr>
              <a:t>	Thank you. </a:t>
            </a:r>
          </a:p>
          <a:p>
            <a:pPr marL="0" indent="0">
              <a:buNone/>
              <a:defRPr/>
            </a:pPr>
            <a:r>
              <a:rPr lang="en-US" sz="1200" dirty="0">
                <a:solidFill>
                  <a:schemeClr val="bg1">
                    <a:lumMod val="75000"/>
                  </a:schemeClr>
                </a:solidFill>
              </a:rPr>
              <a:t>* Provided as a separate document in orientation folder</a:t>
            </a:r>
            <a:endParaRPr lang="en-US" sz="1200" dirty="0">
              <a:solidFill>
                <a:schemeClr val="bg1">
                  <a:lumMod val="75000"/>
                </a:schemeClr>
              </a:solidFill>
              <a:ea typeface="Calibri" pitchFamily="34" charset="0"/>
              <a:cs typeface="Calibri"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9B3CCFB3-6E0E-A649-A5C1-C2AC92667400}" type="slidenum">
              <a:rPr lang="en-US" smtClean="0"/>
              <a:pPr>
                <a:defRPr/>
              </a:pPr>
              <a:t>19</a:t>
            </a:fld>
            <a:endParaRPr lang="en-US"/>
          </a:p>
        </p:txBody>
      </p:sp>
    </p:spTree>
    <p:extLst>
      <p:ext uri="{BB962C8B-B14F-4D97-AF65-F5344CB8AC3E}">
        <p14:creationId xmlns:p14="http://schemas.microsoft.com/office/powerpoint/2010/main" val="338353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a:solidFill>
                  <a:schemeClr val="bg1">
                    <a:lumMod val="75000"/>
                  </a:schemeClr>
                </a:solidFill>
              </a:rPr>
              <a:t>Please sign and date the </a:t>
            </a:r>
            <a:r>
              <a:rPr lang="en-US" sz="1200" i="1" dirty="0">
                <a:solidFill>
                  <a:schemeClr val="bg1">
                    <a:lumMod val="75000"/>
                  </a:schemeClr>
                </a:solidFill>
              </a:rPr>
              <a:t>Expectations of Students in BGS </a:t>
            </a:r>
            <a:r>
              <a:rPr lang="en-US" sz="1200" dirty="0">
                <a:solidFill>
                  <a:schemeClr val="bg1">
                    <a:lumMod val="75000"/>
                  </a:schemeClr>
                </a:solidFill>
              </a:rPr>
              <a:t>and the *</a:t>
            </a:r>
            <a:r>
              <a:rPr lang="en-US" sz="1200" i="1" dirty="0">
                <a:solidFill>
                  <a:schemeClr val="bg1">
                    <a:lumMod val="75000"/>
                  </a:schemeClr>
                </a:solidFill>
              </a:rPr>
              <a:t>Patent and Tangible Research Property Policies and Procedures Participation Agreement </a:t>
            </a:r>
            <a:r>
              <a:rPr lang="en-US" sz="1200" dirty="0">
                <a:solidFill>
                  <a:schemeClr val="bg1">
                    <a:lumMod val="75000"/>
                  </a:schemeClr>
                </a:solidFill>
              </a:rPr>
              <a:t>(last page of this packet) and return to the staff at orientation. </a:t>
            </a:r>
          </a:p>
          <a:p>
            <a:pPr marL="0" indent="0">
              <a:buNone/>
              <a:defRPr/>
            </a:pPr>
            <a:r>
              <a:rPr lang="en-US" sz="1200" dirty="0">
                <a:solidFill>
                  <a:schemeClr val="bg1">
                    <a:lumMod val="75000"/>
                  </a:schemeClr>
                </a:solidFill>
              </a:rPr>
              <a:t>	Thank you. </a:t>
            </a:r>
          </a:p>
          <a:p>
            <a:pPr marL="0" indent="0">
              <a:buNone/>
              <a:defRPr/>
            </a:pPr>
            <a:r>
              <a:rPr lang="en-US" sz="1200" dirty="0">
                <a:solidFill>
                  <a:schemeClr val="bg1">
                    <a:lumMod val="75000"/>
                  </a:schemeClr>
                </a:solidFill>
              </a:rPr>
              <a:t>* Provided as a separate document in orientation folder</a:t>
            </a:r>
            <a:endParaRPr lang="en-US" sz="1200" dirty="0">
              <a:solidFill>
                <a:schemeClr val="bg1">
                  <a:lumMod val="75000"/>
                </a:schemeClr>
              </a:solidFill>
              <a:ea typeface="Calibri" pitchFamily="34" charset="0"/>
              <a:cs typeface="Calibri"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9B3CCFB3-6E0E-A649-A5C1-C2AC92667400}" type="slidenum">
              <a:rPr lang="en-US" smtClean="0"/>
              <a:pPr>
                <a:defRPr/>
              </a:pPr>
              <a:t>20</a:t>
            </a:fld>
            <a:endParaRPr lang="en-US"/>
          </a:p>
        </p:txBody>
      </p:sp>
    </p:spTree>
    <p:extLst>
      <p:ext uri="{BB962C8B-B14F-4D97-AF65-F5344CB8AC3E}">
        <p14:creationId xmlns:p14="http://schemas.microsoft.com/office/powerpoint/2010/main" val="422105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6B7ED8E-EA61-504D-B130-0A853E37B45A}" type="slidenum">
              <a:rPr lang="en-US" sz="1200"/>
              <a:pPr/>
              <a:t>27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dirty="0"/>
              <a:t>Instructors use the course evaluations to improve their teaching.</a:t>
            </a:r>
          </a:p>
          <a:p>
            <a:pPr lvl="1"/>
            <a:r>
              <a:rPr lang="en-US" dirty="0"/>
              <a:t>Each instructor receives a compilation of the responses and  comments to use in evaluating their own teaching and planning future courses.</a:t>
            </a:r>
          </a:p>
          <a:p>
            <a:pPr lvl="0">
              <a:lnSpc>
                <a:spcPct val="100000"/>
              </a:lnSpc>
            </a:pPr>
            <a:r>
              <a:rPr lang="en-US" dirty="0"/>
              <a:t>Colleagues, Department Chairs, Deans, and the Provost use student reviews as a part of the tenure and promotion process. </a:t>
            </a:r>
          </a:p>
          <a:p>
            <a:pPr lvl="1"/>
            <a:r>
              <a:rPr lang="en-US" u="sng" dirty="0"/>
              <a:t>Teaching excellence matters </a:t>
            </a:r>
            <a:r>
              <a:rPr lang="en-US" dirty="0"/>
              <a:t>in deciding whether a professor gets promoted and student evaluations are an important part of evaluating a professor’s teaching abilities. </a:t>
            </a:r>
          </a:p>
          <a:p>
            <a:pPr lvl="1"/>
            <a:endParaRPr lang="en-US" dirty="0"/>
          </a:p>
          <a:p>
            <a:endParaRPr lang="en-US" dirty="0"/>
          </a:p>
        </p:txBody>
      </p:sp>
      <p:sp>
        <p:nvSpPr>
          <p:cNvPr id="4" name="Slide Number Placeholder 3"/>
          <p:cNvSpPr>
            <a:spLocks noGrp="1"/>
          </p:cNvSpPr>
          <p:nvPr>
            <p:ph type="sldNum" sz="quarter" idx="5"/>
          </p:nvPr>
        </p:nvSpPr>
        <p:spPr/>
        <p:txBody>
          <a:bodyPr/>
          <a:lstStyle/>
          <a:p>
            <a:pPr>
              <a:defRPr/>
            </a:pPr>
            <a:fld id="{9B3CCFB3-6E0E-A649-A5C1-C2AC92667400}" type="slidenum">
              <a:rPr lang="en-US" smtClean="0"/>
              <a:pPr>
                <a:defRPr/>
              </a:pPr>
              <a:t>28</a:t>
            </a:fld>
            <a:endParaRPr lang="en-US"/>
          </a:p>
        </p:txBody>
      </p:sp>
    </p:spTree>
    <p:extLst>
      <p:ext uri="{BB962C8B-B14F-4D97-AF65-F5344CB8AC3E}">
        <p14:creationId xmlns:p14="http://schemas.microsoft.com/office/powerpoint/2010/main" val="101967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32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D3762E67-344B-DD45-8E32-D93E3B24C0DA}" type="datetimeFigureOut">
              <a:rPr lang="en-US"/>
              <a:pPr>
                <a:defRPr/>
              </a:pPr>
              <a:t>8/12/23</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3AB80D76-4D5D-6841-B654-4510D0DAA776}" type="slidenum">
              <a:rPr lang="en-US"/>
              <a:pPr>
                <a:defRPr/>
              </a:pPr>
              <a:t>‹#›</a:t>
            </a:fld>
            <a:endParaRPr lang="en-US"/>
          </a:p>
        </p:txBody>
      </p:sp>
    </p:spTree>
    <p:extLst>
      <p:ext uri="{BB962C8B-B14F-4D97-AF65-F5344CB8AC3E}">
        <p14:creationId xmlns:p14="http://schemas.microsoft.com/office/powerpoint/2010/main" val="291998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7ECC4FE8-553E-E54A-8E6C-51DA4E422176}" type="datetimeFigureOut">
              <a:rPr lang="en-US"/>
              <a:pPr>
                <a:defRPr/>
              </a:pPr>
              <a:t>8/12/23</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D3D9DBDA-12D3-124D-8DA3-2163ABA66FB6}" type="slidenum">
              <a:rPr lang="en-US"/>
              <a:pPr>
                <a:defRPr/>
              </a:pPr>
              <a:t>‹#›</a:t>
            </a:fld>
            <a:endParaRPr lang="en-US"/>
          </a:p>
        </p:txBody>
      </p:sp>
    </p:spTree>
    <p:extLst>
      <p:ext uri="{BB962C8B-B14F-4D97-AF65-F5344CB8AC3E}">
        <p14:creationId xmlns:p14="http://schemas.microsoft.com/office/powerpoint/2010/main" val="126489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672048E8-57BE-8449-A510-2C2CBA3E35CD}" type="datetimeFigureOut">
              <a:rPr lang="en-US"/>
              <a:pPr>
                <a:defRPr/>
              </a:pPr>
              <a:t>8/12/23</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FD558F23-9D47-2241-8686-C0A80987A714}" type="slidenum">
              <a:rPr lang="en-US"/>
              <a:pPr>
                <a:defRPr/>
              </a:pPr>
              <a:t>‹#›</a:t>
            </a:fld>
            <a:endParaRPr lang="en-US"/>
          </a:p>
        </p:txBody>
      </p:sp>
    </p:spTree>
    <p:extLst>
      <p:ext uri="{BB962C8B-B14F-4D97-AF65-F5344CB8AC3E}">
        <p14:creationId xmlns:p14="http://schemas.microsoft.com/office/powerpoint/2010/main" val="226989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a:defRPr/>
            </a:pPr>
            <a:fld id="{6024EC64-7FDF-A74A-BF03-99DED7B8C6AB}" type="slidenum">
              <a:rPr lang="en-US" smtClean="0"/>
              <a:pPr>
                <a:defRPr/>
              </a:pPr>
              <a:t>‹#›</a:t>
            </a:fld>
            <a:endParaRPr lang="en-US"/>
          </a:p>
        </p:txBody>
      </p:sp>
    </p:spTree>
    <p:extLst>
      <p:ext uri="{BB962C8B-B14F-4D97-AF65-F5344CB8AC3E}">
        <p14:creationId xmlns:p14="http://schemas.microsoft.com/office/powerpoint/2010/main" val="317741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558300" y="5956137"/>
            <a:ext cx="1052508" cy="365125"/>
          </a:xfrm>
        </p:spPr>
        <p:txBody>
          <a:bodyPr/>
          <a:lstStyle/>
          <a:p>
            <a:pPr>
              <a:defRPr/>
            </a:pPr>
            <a:fld id="{BA54BBD8-9995-6D41-A7E1-181C3500E06A}" type="slidenum">
              <a:rPr lang="en-US" smtClean="0"/>
              <a:pPr>
                <a:defRPr/>
              </a:pPr>
              <a:t>‹#›</a:t>
            </a:fld>
            <a:endParaRPr lang="en-US"/>
          </a:p>
        </p:txBody>
      </p:sp>
    </p:spTree>
    <p:extLst>
      <p:ext uri="{BB962C8B-B14F-4D97-AF65-F5344CB8AC3E}">
        <p14:creationId xmlns:p14="http://schemas.microsoft.com/office/powerpoint/2010/main" val="150166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D0DA0DCF-500B-4F4E-9A47-11FE25370ACB}" type="slidenum">
              <a:rPr lang="en-US" smtClean="0"/>
              <a:pPr>
                <a:defRPr/>
              </a:pPr>
              <a:t>‹#›</a:t>
            </a:fld>
            <a:endParaRPr lang="en-US"/>
          </a:p>
        </p:txBody>
      </p:sp>
    </p:spTree>
    <p:extLst>
      <p:ext uri="{BB962C8B-B14F-4D97-AF65-F5344CB8AC3E}">
        <p14:creationId xmlns:p14="http://schemas.microsoft.com/office/powerpoint/2010/main" val="108020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F277DC-6226-5D4D-BCDF-1EBC713422BF}" type="slidenum">
              <a:rPr lang="en-US" smtClean="0"/>
              <a:pPr>
                <a:defRPr/>
              </a:pPr>
              <a:t>‹#›</a:t>
            </a:fld>
            <a:endParaRPr lang="en-US"/>
          </a:p>
        </p:txBody>
      </p:sp>
    </p:spTree>
    <p:extLst>
      <p:ext uri="{BB962C8B-B14F-4D97-AF65-F5344CB8AC3E}">
        <p14:creationId xmlns:p14="http://schemas.microsoft.com/office/powerpoint/2010/main" val="10210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ACF87A-7BBF-ED4C-A147-84C9CADAA098}" type="slidenum">
              <a:rPr lang="en-US" smtClean="0"/>
              <a:pPr>
                <a:defRPr/>
              </a:pPr>
              <a:t>‹#›</a:t>
            </a:fld>
            <a:endParaRPr lang="en-US"/>
          </a:p>
        </p:txBody>
      </p:sp>
    </p:spTree>
    <p:extLst>
      <p:ext uri="{BB962C8B-B14F-4D97-AF65-F5344CB8AC3E}">
        <p14:creationId xmlns:p14="http://schemas.microsoft.com/office/powerpoint/2010/main" val="6682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E52E8A-F267-5C40-A264-7F43BB9DDAE1}" type="slidenum">
              <a:rPr lang="en-US" smtClean="0"/>
              <a:pPr>
                <a:defRPr/>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37759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B4BBC7-6790-954D-B68F-52EACFC85D54}" type="slidenum">
              <a:rPr lang="en-US" smtClean="0"/>
              <a:pPr>
                <a:defRPr/>
              </a:pPr>
              <a:t>‹#›</a:t>
            </a:fld>
            <a:endParaRPr lang="en-US"/>
          </a:p>
        </p:txBody>
      </p:sp>
    </p:spTree>
    <p:extLst>
      <p:ext uri="{BB962C8B-B14F-4D97-AF65-F5344CB8AC3E}">
        <p14:creationId xmlns:p14="http://schemas.microsoft.com/office/powerpoint/2010/main" val="3250913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E67279D-8D20-EA45-B7F0-2ED7C7D8FFAB}" type="slidenum">
              <a:rPr lang="en-US" smtClean="0"/>
              <a:pPr>
                <a:defRPr/>
              </a:pPr>
              <a:t>‹#›</a:t>
            </a:fld>
            <a:endParaRPr lang="en-US"/>
          </a:p>
        </p:txBody>
      </p:sp>
    </p:spTree>
    <p:extLst>
      <p:ext uri="{BB962C8B-B14F-4D97-AF65-F5344CB8AC3E}">
        <p14:creationId xmlns:p14="http://schemas.microsoft.com/office/powerpoint/2010/main" val="411737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348C0716-73F2-BB44-94AC-60E7C32D372D}" type="datetimeFigureOut">
              <a:rPr lang="en-US"/>
              <a:pPr>
                <a:defRPr/>
              </a:pPr>
              <a:t>8/12/23</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900715F4-9DD6-B74D-A6C2-0EB0B5536AF2}" type="slidenum">
              <a:rPr lang="en-US"/>
              <a:pPr>
                <a:defRPr/>
              </a:pPr>
              <a:t>‹#›</a:t>
            </a:fld>
            <a:endParaRPr lang="en-US"/>
          </a:p>
        </p:txBody>
      </p:sp>
    </p:spTree>
    <p:extLst>
      <p:ext uri="{BB962C8B-B14F-4D97-AF65-F5344CB8AC3E}">
        <p14:creationId xmlns:p14="http://schemas.microsoft.com/office/powerpoint/2010/main" val="165714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F1A438-FBFE-9646-8B96-ED518ECC1689}" type="slidenum">
              <a:rPr lang="en-US" smtClean="0"/>
              <a:pPr>
                <a:defRPr/>
              </a:pPr>
              <a:t>‹#›</a:t>
            </a:fld>
            <a:endParaRPr lang="en-US"/>
          </a:p>
        </p:txBody>
      </p:sp>
    </p:spTree>
    <p:extLst>
      <p:ext uri="{BB962C8B-B14F-4D97-AF65-F5344CB8AC3E}">
        <p14:creationId xmlns:p14="http://schemas.microsoft.com/office/powerpoint/2010/main" val="3815714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BB770B-B8E9-1745-BE65-865F0DF2D7B6}" type="slidenum">
              <a:rPr lang="en-US" smtClean="0"/>
              <a:pPr>
                <a:defRPr/>
              </a:pPr>
              <a:t>‹#›</a:t>
            </a:fld>
            <a:endParaRPr lang="en-US"/>
          </a:p>
        </p:txBody>
      </p:sp>
    </p:spTree>
    <p:extLst>
      <p:ext uri="{BB962C8B-B14F-4D97-AF65-F5344CB8AC3E}">
        <p14:creationId xmlns:p14="http://schemas.microsoft.com/office/powerpoint/2010/main" val="348083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a:defRPr/>
            </a:pPr>
            <a:fld id="{BD49C2C5-274A-FF48-8EF6-E7015F773EB6}" type="slidenum">
              <a:rPr lang="en-US" smtClean="0"/>
              <a:pPr>
                <a:defRPr/>
              </a:pPr>
              <a:t>‹#›</a:t>
            </a:fld>
            <a:endParaRPr lang="en-US"/>
          </a:p>
        </p:txBody>
      </p:sp>
    </p:spTree>
    <p:extLst>
      <p:ext uri="{BB962C8B-B14F-4D97-AF65-F5344CB8AC3E}">
        <p14:creationId xmlns:p14="http://schemas.microsoft.com/office/powerpoint/2010/main" val="101855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0DCC65AB-5D86-8244-9D35-182D13BE3384}" type="datetimeFigureOut">
              <a:rPr lang="en-US"/>
              <a:pPr>
                <a:defRPr/>
              </a:pPr>
              <a:t>8/12/23</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E5499990-F88C-6840-BB69-427ABB48EFF9}" type="slidenum">
              <a:rPr lang="en-US"/>
              <a:pPr>
                <a:defRPr/>
              </a:pPr>
              <a:t>‹#›</a:t>
            </a:fld>
            <a:endParaRPr lang="en-US"/>
          </a:p>
        </p:txBody>
      </p:sp>
    </p:spTree>
    <p:extLst>
      <p:ext uri="{BB962C8B-B14F-4D97-AF65-F5344CB8AC3E}">
        <p14:creationId xmlns:p14="http://schemas.microsoft.com/office/powerpoint/2010/main" val="285357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3481740D-A5C5-DF4C-A248-EB0C1AA2FEDB}" type="datetimeFigureOut">
              <a:rPr lang="en-US"/>
              <a:pPr>
                <a:defRPr/>
              </a:pPr>
              <a:t>8/12/23</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492BDACA-D483-764C-91FD-933031680F9D}" type="slidenum">
              <a:rPr lang="en-US"/>
              <a:pPr>
                <a:defRPr/>
              </a:pPr>
              <a:t>‹#›</a:t>
            </a:fld>
            <a:endParaRPr lang="en-US"/>
          </a:p>
        </p:txBody>
      </p:sp>
    </p:spTree>
    <p:extLst>
      <p:ext uri="{BB962C8B-B14F-4D97-AF65-F5344CB8AC3E}">
        <p14:creationId xmlns:p14="http://schemas.microsoft.com/office/powerpoint/2010/main" val="1199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atin typeface="Times New Roman" charset="0"/>
              </a:defRPr>
            </a:lvl1pPr>
          </a:lstStyle>
          <a:p>
            <a:pPr>
              <a:defRPr/>
            </a:pPr>
            <a:fld id="{126FB549-5B16-5B40-B94F-02C0A3916DB4}" type="datetimeFigureOut">
              <a:rPr lang="en-US"/>
              <a:pPr>
                <a:defRPr/>
              </a:pPr>
              <a:t>8/12/23</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Times New Roman" charset="0"/>
              </a:defRPr>
            </a:lvl1pPr>
          </a:lstStyle>
          <a:p>
            <a:pPr>
              <a:defRPr/>
            </a:pPr>
            <a:fld id="{5D40B8DE-6F17-F740-936F-43C1C2DF68FA}" type="slidenum">
              <a:rPr lang="en-US"/>
              <a:pPr>
                <a:defRPr/>
              </a:pPr>
              <a:t>‹#›</a:t>
            </a:fld>
            <a:endParaRPr lang="en-US"/>
          </a:p>
        </p:txBody>
      </p:sp>
    </p:spTree>
    <p:extLst>
      <p:ext uri="{BB962C8B-B14F-4D97-AF65-F5344CB8AC3E}">
        <p14:creationId xmlns:p14="http://schemas.microsoft.com/office/powerpoint/2010/main" val="18605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atin typeface="Times New Roman" charset="0"/>
              </a:defRPr>
            </a:lvl1pPr>
          </a:lstStyle>
          <a:p>
            <a:pPr>
              <a:defRPr/>
            </a:pPr>
            <a:fld id="{00AF85F3-94AE-0F40-BB06-0CB387835D0A}" type="datetimeFigureOut">
              <a:rPr lang="en-US"/>
              <a:pPr>
                <a:defRPr/>
              </a:pPr>
              <a:t>8/12/23</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Times New Roman" charset="0"/>
              </a:defRPr>
            </a:lvl1pPr>
          </a:lstStyle>
          <a:p>
            <a:pPr>
              <a:defRPr/>
            </a:pPr>
            <a:fld id="{38B3E4B0-1525-2341-BFF4-2141EC291692}" type="slidenum">
              <a:rPr lang="en-US"/>
              <a:pPr>
                <a:defRPr/>
              </a:pPr>
              <a:t>‹#›</a:t>
            </a:fld>
            <a:endParaRPr lang="en-US"/>
          </a:p>
        </p:txBody>
      </p:sp>
    </p:spTree>
    <p:extLst>
      <p:ext uri="{BB962C8B-B14F-4D97-AF65-F5344CB8AC3E}">
        <p14:creationId xmlns:p14="http://schemas.microsoft.com/office/powerpoint/2010/main" val="26943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atin typeface="Times New Roman" charset="0"/>
              </a:defRPr>
            </a:lvl1pPr>
          </a:lstStyle>
          <a:p>
            <a:pPr>
              <a:defRPr/>
            </a:pPr>
            <a:fld id="{956C9945-3EE8-C540-AA49-91BB7AD96009}" type="datetimeFigureOut">
              <a:rPr lang="en-US"/>
              <a:pPr>
                <a:defRPr/>
              </a:pPr>
              <a:t>8/12/23</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Times New Roman" charset="0"/>
              </a:defRPr>
            </a:lvl1pPr>
          </a:lstStyle>
          <a:p>
            <a:pPr>
              <a:defRPr/>
            </a:pPr>
            <a:fld id="{FDAC3F77-078B-284F-824E-310285B7BA63}" type="slidenum">
              <a:rPr lang="en-US"/>
              <a:pPr>
                <a:defRPr/>
              </a:pPr>
              <a:t>‹#›</a:t>
            </a:fld>
            <a:endParaRPr lang="en-US"/>
          </a:p>
        </p:txBody>
      </p:sp>
    </p:spTree>
    <p:extLst>
      <p:ext uri="{BB962C8B-B14F-4D97-AF65-F5344CB8AC3E}">
        <p14:creationId xmlns:p14="http://schemas.microsoft.com/office/powerpoint/2010/main" val="381116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6E305FF1-6684-684E-9E55-FEFEE425C3D4}" type="datetimeFigureOut">
              <a:rPr lang="en-US"/>
              <a:pPr>
                <a:defRPr/>
              </a:pPr>
              <a:t>8/12/23</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24218FD6-1BA2-DA46-8150-75ECE499A0A8}" type="slidenum">
              <a:rPr lang="en-US"/>
              <a:pPr>
                <a:defRPr/>
              </a:pPr>
              <a:t>‹#›</a:t>
            </a:fld>
            <a:endParaRPr lang="en-US"/>
          </a:p>
        </p:txBody>
      </p:sp>
    </p:spTree>
    <p:extLst>
      <p:ext uri="{BB962C8B-B14F-4D97-AF65-F5344CB8AC3E}">
        <p14:creationId xmlns:p14="http://schemas.microsoft.com/office/powerpoint/2010/main" val="242070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19046B5E-32E3-7C4C-84A3-9CD9931F9A65}" type="datetimeFigureOut">
              <a:rPr lang="en-US"/>
              <a:pPr>
                <a:defRPr/>
              </a:pPr>
              <a:t>8/12/23</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E5C40E58-DC5A-6642-8F36-E34B2F5D4C8C}" type="slidenum">
              <a:rPr lang="en-US"/>
              <a:pPr>
                <a:defRPr/>
              </a:pPr>
              <a:t>‹#›</a:t>
            </a:fld>
            <a:endParaRPr lang="en-US"/>
          </a:p>
        </p:txBody>
      </p:sp>
    </p:spTree>
    <p:extLst>
      <p:ext uri="{BB962C8B-B14F-4D97-AF65-F5344CB8AC3E}">
        <p14:creationId xmlns:p14="http://schemas.microsoft.com/office/powerpoint/2010/main" val="130086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charset="0"/>
              </a:defRPr>
            </a:lvl1pPr>
          </a:lstStyle>
          <a:p>
            <a:pPr>
              <a:defRPr/>
            </a:pPr>
            <a:fld id="{21D8C893-0753-E142-A7AB-567D137F50B5}" type="datetimeFigureOut">
              <a:rPr lang="en-US"/>
              <a:pPr>
                <a:defRPr/>
              </a:pPr>
              <a:t>8/12/23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charset="0"/>
              </a:defRPr>
            </a:lvl1pPr>
          </a:lstStyle>
          <a:p>
            <a:pPr>
              <a:defRPr/>
            </a:pPr>
            <a:fld id="{6DCDFF2F-A372-1A4E-85FB-22633E4974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fld id="{21D8C893-0753-E142-A7AB-567D137F50B5}" type="datetimeFigureOut">
              <a:rPr lang="en-US" smtClean="0"/>
              <a:pPr>
                <a:defRPr/>
              </a:pPr>
              <a:t>8/12/23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6DCDFF2F-A372-1A4E-85FB-22633E49742A}" type="slidenum">
              <a:rPr lang="en-US" smtClean="0"/>
              <a:pPr>
                <a:defRPr/>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159617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ed.upenn.edu/bgs/index.shtml"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hyperlink" Target="https://secure.www.upenn.edu/vpul/pvp/aboutpvp.php"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ctl.upenn.edu/resources/tech/generativeai/"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upenn.edu/postdoc/documents/patent.policy.02.22.05.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www.vpul.upenn.edu/osl/acadint.html" TargetMode="External"/><Relationship Id="rId13" Type="http://schemas.openxmlformats.org/officeDocument/2006/relationships/hyperlink" Target="http://www.upenn.edu/assoc-provost/handbook/vi_d.html" TargetMode="External"/><Relationship Id="rId3" Type="http://schemas.openxmlformats.org/officeDocument/2006/relationships/hyperlink" Target="http://www.med.upenn.edu/bgs/documents/Conditions_of_FellowshipAwards_2004-5.pdf" TargetMode="External"/><Relationship Id="rId7" Type="http://schemas.openxmlformats.org/officeDocument/2006/relationships/hyperlink" Target="http://www.med.upenn.edu/bgs/current_students_visiting_policies.shtml" TargetMode="External"/><Relationship Id="rId12" Type="http://schemas.openxmlformats.org/officeDocument/2006/relationships/hyperlink" Target="http://www.upenn.edu/almanac/volumes/v51/n01/OR-research.html" TargetMode="External"/><Relationship Id="rId2" Type="http://schemas.openxmlformats.org/officeDocument/2006/relationships/hyperlink" Target="http://www.med.upenn.edu/bgs/documents/Expectations_of_Students.pdf" TargetMode="External"/><Relationship Id="rId1" Type="http://schemas.openxmlformats.org/officeDocument/2006/relationships/slideLayout" Target="../slideLayouts/slideLayout17.xml"/><Relationship Id="rId6" Type="http://schemas.openxmlformats.org/officeDocument/2006/relationships/hyperlink" Target="http://www.med.upenn.edu/bgs/documents/BGS_Leaves.pdf" TargetMode="External"/><Relationship Id="rId11" Type="http://schemas.openxmlformats.org/officeDocument/2006/relationships/hyperlink" Target="http://www.upenn.edu/osl/pennbook.html" TargetMode="External"/><Relationship Id="rId5" Type="http://schemas.openxmlformats.org/officeDocument/2006/relationships/hyperlink" Target="http://www.med.upenn.edu/bgs/documents/BGS_author.pdf" TargetMode="External"/><Relationship Id="rId15" Type="http://schemas.openxmlformats.org/officeDocument/2006/relationships/hyperlink" Target="http://www.med.upenn.edu/bgs/current_students_policies.shtml" TargetMode="External"/><Relationship Id="rId10" Type="http://schemas.openxmlformats.org/officeDocument/2006/relationships/hyperlink" Target="http://www.upenn.edu/VPGE/rules.html" TargetMode="External"/><Relationship Id="rId4" Type="http://schemas.openxmlformats.org/officeDocument/2006/relationships/hyperlink" Target="http://www.med.upenn.edu/bgs/documents/BGS_conduct.pdf" TargetMode="External"/><Relationship Id="rId9" Type="http://schemas.openxmlformats.org/officeDocument/2006/relationships/hyperlink" Target="http://www.upenn.edu/grad/policies.htm" TargetMode="External"/><Relationship Id="rId14" Type="http://schemas.openxmlformats.org/officeDocument/2006/relationships/hyperlink" Target="http://www.upenn.edu/assoc-provost/handbook/vi_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626" name="TextBox 4"/>
          <p:cNvSpPr txBox="1">
            <a:spLocks noChangeArrowheads="1"/>
          </p:cNvSpPr>
          <p:nvPr/>
        </p:nvSpPr>
        <p:spPr bwMode="auto">
          <a:xfrm>
            <a:off x="1965278" y="4462818"/>
            <a:ext cx="7574507" cy="164098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Aft>
                <a:spcPts val="600"/>
              </a:spcAft>
            </a:pPr>
            <a:r>
              <a:rPr lang="en-US" sz="3300" dirty="0">
                <a:solidFill>
                  <a:schemeClr val="accent4">
                    <a:lumMod val="50000"/>
                  </a:schemeClr>
                </a:solidFill>
                <a:latin typeface="Tahoma" charset="0"/>
              </a:rPr>
              <a:t>Kelly Jordan-Sciutto, Ph.D.</a:t>
            </a:r>
          </a:p>
          <a:p>
            <a:pPr eaLnBrk="1" hangingPunct="1">
              <a:lnSpc>
                <a:spcPct val="90000"/>
              </a:lnSpc>
              <a:spcAft>
                <a:spcPts val="600"/>
              </a:spcAft>
            </a:pPr>
            <a:r>
              <a:rPr lang="en-US" sz="3300" dirty="0">
                <a:solidFill>
                  <a:schemeClr val="accent4">
                    <a:lumMod val="50000"/>
                  </a:schemeClr>
                </a:solidFill>
                <a:latin typeface="Tahoma" charset="0"/>
              </a:rPr>
              <a:t>Director &amp; Associate Dean,</a:t>
            </a:r>
          </a:p>
          <a:p>
            <a:pPr eaLnBrk="1" hangingPunct="1">
              <a:lnSpc>
                <a:spcPct val="90000"/>
              </a:lnSpc>
              <a:spcAft>
                <a:spcPts val="600"/>
              </a:spcAft>
            </a:pPr>
            <a:r>
              <a:rPr lang="en-US" sz="3300" dirty="0">
                <a:solidFill>
                  <a:schemeClr val="accent4">
                    <a:lumMod val="50000"/>
                  </a:schemeClr>
                </a:solidFill>
                <a:latin typeface="Tahoma" charset="0"/>
                <a:hlinkClick r:id="rId2">
                  <a:extLst>
                    <a:ext uri="{A12FA001-AC4F-418D-AE19-62706E023703}">
                      <ahyp:hlinkClr xmlns:ahyp="http://schemas.microsoft.com/office/drawing/2018/hyperlinkcolor" val="tx"/>
                    </a:ext>
                  </a:extLst>
                </a:hlinkClick>
              </a:rPr>
              <a:t>Biomedical Graduate Studies</a:t>
            </a:r>
            <a:endParaRPr lang="en-US" sz="3300" dirty="0">
              <a:solidFill>
                <a:schemeClr val="accent4">
                  <a:lumMod val="50000"/>
                </a:schemeClr>
              </a:solidFill>
              <a:latin typeface="Tahoma" charset="0"/>
            </a:endParaRPr>
          </a:p>
        </p:txBody>
      </p:sp>
      <p:sp>
        <p:nvSpPr>
          <p:cNvPr id="26625" name="TextBox 3"/>
          <p:cNvSpPr txBox="1">
            <a:spLocks noChangeArrowheads="1"/>
          </p:cNvSpPr>
          <p:nvPr/>
        </p:nvSpPr>
        <p:spPr bwMode="auto">
          <a:xfrm>
            <a:off x="1965278" y="771132"/>
            <a:ext cx="7574507" cy="164098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600"/>
              </a:spcAft>
            </a:pPr>
            <a:r>
              <a:rPr lang="en-US" sz="3600" dirty="0">
                <a:latin typeface="Tahoma" charset="0"/>
              </a:rPr>
              <a:t>Introduction to Graduate School </a:t>
            </a:r>
          </a:p>
          <a:p>
            <a:pPr eaLnBrk="1" hangingPunct="1">
              <a:spcAft>
                <a:spcPts val="600"/>
              </a:spcAft>
            </a:pPr>
            <a:r>
              <a:rPr lang="en-US" sz="3600" dirty="0">
                <a:latin typeface="Tahoma" charset="0"/>
              </a:rPr>
              <a:t>Aug,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6" name="Rectangle 7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79877" name="Rectangle 7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3" name="Title 1"/>
          <p:cNvSpPr>
            <a:spLocks noGrp="1"/>
          </p:cNvSpPr>
          <p:nvPr>
            <p:ph type="title"/>
          </p:nvPr>
        </p:nvSpPr>
        <p:spPr>
          <a:xfrm>
            <a:off x="643468" y="1033389"/>
            <a:ext cx="4826256" cy="4825409"/>
          </a:xfrm>
        </p:spPr>
        <p:txBody>
          <a:bodyPr anchor="ctr">
            <a:normAutofit fontScale="90000"/>
          </a:bodyPr>
          <a:lstStyle/>
          <a:p>
            <a:pPr>
              <a:lnSpc>
                <a:spcPct val="90000"/>
              </a:lnSpc>
            </a:pPr>
            <a:r>
              <a:rPr lang="en-US" sz="3800" b="1" i="1" dirty="0">
                <a:solidFill>
                  <a:srgbClr val="FFFFFF"/>
                </a:solidFill>
                <a:latin typeface="Calibri" charset="0"/>
              </a:rPr>
              <a:t>Professionalism</a:t>
            </a:r>
            <a:r>
              <a:rPr lang="en-US" sz="3800" dirty="0">
                <a:solidFill>
                  <a:srgbClr val="FFFFFF"/>
                </a:solidFill>
                <a:latin typeface="Calibri" charset="0"/>
              </a:rPr>
              <a:t> (noun): the skill, good judgment and polite behavior that is expected from a person who is trained to do a job well</a:t>
            </a:r>
            <a:br>
              <a:rPr lang="en-US" sz="3800" dirty="0">
                <a:solidFill>
                  <a:srgbClr val="FFFFFF"/>
                </a:solidFill>
                <a:latin typeface="Calibri" charset="0"/>
              </a:rPr>
            </a:br>
            <a:r>
              <a:rPr lang="en-US" sz="2200" dirty="0">
                <a:solidFill>
                  <a:srgbClr val="FFFFFF"/>
                </a:solidFill>
                <a:latin typeface="Calibri" charset="0"/>
              </a:rPr>
              <a:t>https://</a:t>
            </a:r>
            <a:r>
              <a:rPr lang="en-US" sz="2200" dirty="0" err="1">
                <a:solidFill>
                  <a:srgbClr val="FFFFFF"/>
                </a:solidFill>
                <a:latin typeface="Calibri" charset="0"/>
              </a:rPr>
              <a:t>www.med.upenn.edu</a:t>
            </a:r>
            <a:r>
              <a:rPr lang="en-US" sz="2200" dirty="0">
                <a:solidFill>
                  <a:srgbClr val="FFFFFF"/>
                </a:solidFill>
                <a:latin typeface="Calibri" charset="0"/>
              </a:rPr>
              <a:t>/</a:t>
            </a:r>
            <a:r>
              <a:rPr lang="en-US" sz="2200" dirty="0" err="1">
                <a:solidFill>
                  <a:srgbClr val="FFFFFF"/>
                </a:solidFill>
                <a:latin typeface="Calibri" charset="0"/>
              </a:rPr>
              <a:t>flpd</a:t>
            </a:r>
            <a:r>
              <a:rPr lang="en-US" sz="2200" dirty="0">
                <a:solidFill>
                  <a:srgbClr val="FFFFFF"/>
                </a:solidFill>
                <a:latin typeface="Calibri" charset="0"/>
              </a:rPr>
              <a:t>/professionalism/</a:t>
            </a:r>
          </a:p>
        </p:txBody>
      </p:sp>
      <p:sp>
        <p:nvSpPr>
          <p:cNvPr id="79878" name="Rectangle 7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874" name="Content Placeholder 2"/>
          <p:cNvSpPr>
            <a:spLocks noGrp="1"/>
          </p:cNvSpPr>
          <p:nvPr>
            <p:ph idx="1"/>
          </p:nvPr>
        </p:nvSpPr>
        <p:spPr>
          <a:xfrm>
            <a:off x="6324986" y="1538312"/>
            <a:ext cx="5791199" cy="4825409"/>
          </a:xfrm>
          <a:ln w="57150">
            <a:noFill/>
          </a:ln>
        </p:spPr>
        <p:txBody>
          <a:bodyPr anchor="ctr">
            <a:noAutofit/>
          </a:bodyPr>
          <a:lstStyle/>
          <a:p>
            <a:pPr marL="0" indent="0">
              <a:buNone/>
            </a:pPr>
            <a:r>
              <a:rPr lang="en-US" sz="2600" b="1" u="sng" dirty="0">
                <a:solidFill>
                  <a:schemeClr val="accent2">
                    <a:lumMod val="50000"/>
                  </a:schemeClr>
                </a:solidFill>
                <a:latin typeface="Calibri" charset="0"/>
              </a:rPr>
              <a:t>At PSOM, we R.I.S.E. to it:</a:t>
            </a:r>
            <a:endParaRPr lang="en-US" sz="2600" dirty="0">
              <a:solidFill>
                <a:schemeClr val="accent2">
                  <a:lumMod val="50000"/>
                </a:schemeClr>
              </a:solidFill>
              <a:latin typeface="Calibri" charset="0"/>
            </a:endParaRPr>
          </a:p>
          <a:p>
            <a:pPr lvl="1"/>
            <a:r>
              <a:rPr lang="en-US" sz="2600" b="1" dirty="0">
                <a:solidFill>
                  <a:schemeClr val="accent2">
                    <a:lumMod val="50000"/>
                  </a:schemeClr>
                </a:solidFill>
                <a:latin typeface="Calibri" charset="0"/>
              </a:rPr>
              <a:t>RESPECT:  </a:t>
            </a:r>
            <a:r>
              <a:rPr lang="en-US" sz="2600" dirty="0">
                <a:solidFill>
                  <a:schemeClr val="accent2">
                    <a:lumMod val="50000"/>
                  </a:schemeClr>
                </a:solidFill>
                <a:latin typeface="Calibri" charset="0"/>
              </a:rPr>
              <a:t>We listen thoughtfully, consider other perspectives and resolve conflicts peacefully</a:t>
            </a:r>
          </a:p>
          <a:p>
            <a:pPr lvl="1"/>
            <a:r>
              <a:rPr lang="en-US" sz="2600" b="1" dirty="0">
                <a:solidFill>
                  <a:schemeClr val="accent2">
                    <a:lumMod val="50000"/>
                  </a:schemeClr>
                </a:solidFill>
                <a:latin typeface="Calibri" charset="0"/>
              </a:rPr>
              <a:t>INTEGRITY:</a:t>
            </a:r>
            <a:r>
              <a:rPr lang="en-US" sz="2600" dirty="0">
                <a:solidFill>
                  <a:schemeClr val="accent2">
                    <a:lumMod val="50000"/>
                  </a:schemeClr>
                </a:solidFill>
                <a:latin typeface="Calibri" charset="0"/>
              </a:rPr>
              <a:t>  We uphold rules and laws and promote the highest ethical standards and level of quality </a:t>
            </a:r>
          </a:p>
          <a:p>
            <a:pPr lvl="1"/>
            <a:r>
              <a:rPr lang="en-US" sz="2600" b="1" dirty="0">
                <a:solidFill>
                  <a:schemeClr val="accent2">
                    <a:lumMod val="50000"/>
                  </a:schemeClr>
                </a:solidFill>
                <a:latin typeface="Calibri" charset="0"/>
              </a:rPr>
              <a:t>SELF-CARE:</a:t>
            </a:r>
            <a:r>
              <a:rPr lang="en-US" sz="2600" dirty="0">
                <a:solidFill>
                  <a:schemeClr val="accent2">
                    <a:lumMod val="50000"/>
                  </a:schemeClr>
                </a:solidFill>
                <a:latin typeface="Calibri" charset="0"/>
              </a:rPr>
              <a:t>  We take responsibility for our own well-being, including its impact on others</a:t>
            </a:r>
          </a:p>
          <a:p>
            <a:pPr lvl="1"/>
            <a:r>
              <a:rPr lang="en-US" sz="2600" b="1" dirty="0">
                <a:solidFill>
                  <a:schemeClr val="accent2">
                    <a:lumMod val="50000"/>
                  </a:schemeClr>
                </a:solidFill>
                <a:latin typeface="Calibri" charset="0"/>
              </a:rPr>
              <a:t>ETIQUETTE:</a:t>
            </a:r>
            <a:r>
              <a:rPr lang="en-US" sz="2600" dirty="0">
                <a:solidFill>
                  <a:schemeClr val="accent2">
                    <a:lumMod val="50000"/>
                  </a:schemeClr>
                </a:solidFill>
                <a:latin typeface="Calibri" charset="0"/>
              </a:rPr>
              <a:t>  We treat others as we would expect to be treated by them </a:t>
            </a:r>
          </a:p>
          <a:p>
            <a:endParaRPr lang="en-US" sz="2600" dirty="0">
              <a:solidFill>
                <a:schemeClr val="accent2">
                  <a:lumMod val="50000"/>
                </a:schemeClr>
              </a:solidFill>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5D9D-A805-ED4E-AE84-522579E3B02A}"/>
              </a:ext>
            </a:extLst>
          </p:cNvPr>
          <p:cNvSpPr>
            <a:spLocks noGrp="1"/>
          </p:cNvSpPr>
          <p:nvPr>
            <p:ph type="title"/>
          </p:nvPr>
        </p:nvSpPr>
        <p:spPr>
          <a:xfrm>
            <a:off x="581192" y="702156"/>
            <a:ext cx="11029616" cy="1013800"/>
          </a:xfrm>
        </p:spPr>
        <p:txBody>
          <a:bodyPr anchor="b">
            <a:normAutofit/>
          </a:bodyPr>
          <a:lstStyle/>
          <a:p>
            <a:r>
              <a:rPr lang="en-US" u="sng" dirty="0"/>
              <a:t>R</a:t>
            </a:r>
            <a:r>
              <a:rPr lang="en-US" dirty="0"/>
              <a:t>espect:</a:t>
            </a:r>
          </a:p>
        </p:txBody>
      </p:sp>
      <p:graphicFrame>
        <p:nvGraphicFramePr>
          <p:cNvPr id="5" name="Content Placeholder 2">
            <a:extLst>
              <a:ext uri="{FF2B5EF4-FFF2-40B4-BE49-F238E27FC236}">
                <a16:creationId xmlns:a16="http://schemas.microsoft.com/office/drawing/2014/main" id="{2F4DB774-C0E6-42E3-948E-03F92F8D357F}"/>
              </a:ext>
            </a:extLst>
          </p:cNvPr>
          <p:cNvGraphicFramePr>
            <a:graphicFrameLocks noGrp="1"/>
          </p:cNvGraphicFramePr>
          <p:nvPr>
            <p:ph idx="1"/>
            <p:extLst>
              <p:ext uri="{D42A27DB-BD31-4B8C-83A1-F6EECF244321}">
                <p14:modId xmlns:p14="http://schemas.microsoft.com/office/powerpoint/2010/main" val="40784527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86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6321" name="Title 1"/>
          <p:cNvSpPr>
            <a:spLocks noGrp="1"/>
          </p:cNvSpPr>
          <p:nvPr>
            <p:ph type="title"/>
          </p:nvPr>
        </p:nvSpPr>
        <p:spPr>
          <a:xfrm>
            <a:off x="1965278" y="668740"/>
            <a:ext cx="7574507" cy="3330055"/>
          </a:xfrm>
        </p:spPr>
        <p:txBody>
          <a:bodyPr vert="horz" lIns="91440" tIns="45720" rIns="91440" bIns="45720" rtlCol="0" anchor="t">
            <a:normAutofit/>
          </a:bodyPr>
          <a:lstStyle/>
          <a:p>
            <a:r>
              <a:rPr lang="en-US" sz="4000" dirty="0">
                <a:solidFill>
                  <a:srgbClr val="FFFFFF"/>
                </a:solidFill>
              </a:rPr>
              <a:t>Respectful Workplace</a:t>
            </a:r>
          </a:p>
        </p:txBody>
      </p:sp>
      <p:sp>
        <p:nvSpPr>
          <p:cNvPr id="85" name="Rectangle 8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6322" name="Rectangle 1"/>
          <p:cNvSpPr>
            <a:spLocks noChangeArrowheads="1"/>
          </p:cNvSpPr>
          <p:nvPr/>
        </p:nvSpPr>
        <p:spPr bwMode="auto">
          <a:xfrm>
            <a:off x="2133889" y="4211171"/>
            <a:ext cx="9144000" cy="21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1" hangingPunct="1">
              <a:spcAft>
                <a:spcPts val="600"/>
              </a:spcAft>
              <a:tabLst>
                <a:tab pos="457200" algn="l"/>
              </a:tabLst>
            </a:pPr>
            <a:r>
              <a:rPr lang="en-US" sz="3200" b="1" dirty="0">
                <a:latin typeface="Calibri" charset="0"/>
              </a:rPr>
              <a:t>BGS students are expected to treat other individuals in their environment with respect (</a:t>
            </a:r>
            <a:r>
              <a:rPr lang="en-US" sz="3200" dirty="0">
                <a:solidFill>
                  <a:srgbClr val="FFFFFF"/>
                </a:solidFill>
                <a:latin typeface="Calibri" charset="0"/>
                <a:hlinkClick r:id="rId3">
                  <a:extLst>
                    <a:ext uri="{A12FA001-AC4F-418D-AE19-62706E023703}">
                      <ahyp:hlinkClr xmlns:ahyp="http://schemas.microsoft.com/office/drawing/2018/hyperlinkcolor" val="tx"/>
                    </a:ext>
                  </a:extLst>
                </a:hlinkClick>
              </a:rPr>
              <a:t>PennViolencePrevention</a:t>
            </a:r>
            <a:r>
              <a:rPr lang="en-US" sz="3200" dirty="0">
                <a:latin typeface="Calibri" charset="0"/>
              </a:rPr>
              <a:t>)</a:t>
            </a:r>
            <a:r>
              <a:rPr lang="en-US" sz="3200" b="1" dirty="0">
                <a:latin typeface="Calibri" charset="0"/>
              </a:rPr>
              <a:t>.</a:t>
            </a:r>
          </a:p>
          <a:p>
            <a:pPr eaLnBrk="1" hangingPunct="1">
              <a:spcAft>
                <a:spcPts val="600"/>
              </a:spcAft>
              <a:tabLst>
                <a:tab pos="457200" algn="l"/>
              </a:tabLst>
            </a:pPr>
            <a:endParaRPr lang="en-US" sz="3200" b="1" dirty="0">
              <a:latin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A17876-0CDD-644E-B8AC-554F99776CBF}"/>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Respectful Workplace</a:t>
            </a:r>
          </a:p>
        </p:txBody>
      </p:sp>
      <p:sp>
        <p:nvSpPr>
          <p:cNvPr id="10" name="Content Placeholder 3">
            <a:extLst>
              <a:ext uri="{FF2B5EF4-FFF2-40B4-BE49-F238E27FC236}">
                <a16:creationId xmlns:a16="http://schemas.microsoft.com/office/drawing/2014/main" id="{F3625166-5B54-C544-B970-C53E0BD40A7A}"/>
              </a:ext>
            </a:extLst>
          </p:cNvPr>
          <p:cNvSpPr>
            <a:spLocks noGrp="1"/>
          </p:cNvSpPr>
          <p:nvPr>
            <p:ph idx="1"/>
          </p:nvPr>
        </p:nvSpPr>
        <p:spPr>
          <a:xfrm>
            <a:off x="4876801" y="0"/>
            <a:ext cx="7315200" cy="6629400"/>
          </a:xfrm>
        </p:spPr>
        <p:txBody>
          <a:bodyPr anchor="ctr">
            <a:noAutofit/>
          </a:bodyPr>
          <a:lstStyle/>
          <a:p>
            <a:pPr marL="0" indent="0">
              <a:lnSpc>
                <a:spcPct val="90000"/>
              </a:lnSpc>
              <a:buNone/>
              <a:tabLst>
                <a:tab pos="457200" algn="l"/>
              </a:tabLst>
            </a:pPr>
            <a:endParaRPr lang="en-US" sz="2400" dirty="0">
              <a:latin typeface="Calibri" charset="0"/>
            </a:endParaRPr>
          </a:p>
          <a:p>
            <a:pPr>
              <a:lnSpc>
                <a:spcPct val="90000"/>
              </a:lnSpc>
              <a:tabLst>
                <a:tab pos="457200" algn="l"/>
              </a:tabLst>
            </a:pPr>
            <a:r>
              <a:rPr lang="en-US" sz="2400" b="1" dirty="0">
                <a:latin typeface="Calibri" charset="0"/>
              </a:rPr>
              <a:t>Think and Be Sensible Before You Act:</a:t>
            </a:r>
            <a:r>
              <a:rPr lang="en-US" sz="2400" dirty="0">
                <a:latin typeface="Calibri" charset="0"/>
              </a:rPr>
              <a:t> </a:t>
            </a:r>
            <a:r>
              <a:rPr lang="en-US" sz="2400" b="1" dirty="0">
                <a:latin typeface="Calibri" charset="0"/>
              </a:rPr>
              <a:t>Ask yourself these questions-</a:t>
            </a:r>
          </a:p>
          <a:p>
            <a:pPr lvl="1">
              <a:lnSpc>
                <a:spcPct val="90000"/>
              </a:lnSpc>
              <a:buFontTx/>
              <a:buChar char="•"/>
              <a:tabLst>
                <a:tab pos="457200" algn="l"/>
              </a:tabLst>
            </a:pPr>
            <a:r>
              <a:rPr lang="en-US" sz="2400" dirty="0">
                <a:latin typeface="Calibri" charset="0"/>
              </a:rPr>
              <a:t> Is the joke, behavior or conversation appropriate to the relationship?</a:t>
            </a:r>
          </a:p>
          <a:p>
            <a:pPr lvl="1">
              <a:lnSpc>
                <a:spcPct val="90000"/>
              </a:lnSpc>
              <a:buFontTx/>
              <a:buChar char="•"/>
              <a:tabLst>
                <a:tab pos="457200" algn="l"/>
              </a:tabLst>
            </a:pPr>
            <a:r>
              <a:rPr lang="en-US" sz="2400" dirty="0">
                <a:latin typeface="Calibri" charset="0"/>
              </a:rPr>
              <a:t> Would my colleagues consider my behavior as unprofessional behavior?</a:t>
            </a:r>
          </a:p>
          <a:p>
            <a:pPr lvl="1">
              <a:lnSpc>
                <a:spcPct val="90000"/>
              </a:lnSpc>
              <a:buFontTx/>
              <a:buChar char="•"/>
              <a:tabLst>
                <a:tab pos="457200" algn="l"/>
              </a:tabLst>
            </a:pPr>
            <a:r>
              <a:rPr lang="en-US" sz="2400" dirty="0">
                <a:latin typeface="Calibri" charset="0"/>
              </a:rPr>
              <a:t> Could the comment/behavior be misunderstood by people who don’t know 	the situation?</a:t>
            </a:r>
          </a:p>
          <a:p>
            <a:pPr lvl="1">
              <a:lnSpc>
                <a:spcPct val="90000"/>
              </a:lnSpc>
              <a:buFontTx/>
              <a:buChar char="•"/>
              <a:tabLst>
                <a:tab pos="457200" algn="l"/>
              </a:tabLst>
            </a:pPr>
            <a:r>
              <a:rPr lang="en-US" sz="2400" dirty="0">
                <a:latin typeface="Calibri" charset="0"/>
              </a:rPr>
              <a:t> Do you think about the impact of your communication with others, and do you notice how other people react to what you say and do?</a:t>
            </a:r>
          </a:p>
          <a:p>
            <a:pPr lvl="1">
              <a:lnSpc>
                <a:spcPct val="90000"/>
              </a:lnSpc>
              <a:buFontTx/>
              <a:buChar char="•"/>
              <a:tabLst>
                <a:tab pos="457200" algn="l"/>
              </a:tabLst>
            </a:pPr>
            <a:r>
              <a:rPr lang="en-US" sz="2400" dirty="0">
                <a:latin typeface="Calibri" charset="0"/>
              </a:rPr>
              <a:t> Are you treating others with respect and identifying how they want to be treated?</a:t>
            </a:r>
          </a:p>
        </p:txBody>
      </p:sp>
    </p:spTree>
    <p:extLst>
      <p:ext uri="{BB962C8B-B14F-4D97-AF65-F5344CB8AC3E}">
        <p14:creationId xmlns:p14="http://schemas.microsoft.com/office/powerpoint/2010/main" val="81033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108-BB65-5E46-B4CF-1EE777B18046}"/>
              </a:ext>
            </a:extLst>
          </p:cNvPr>
          <p:cNvSpPr>
            <a:spLocks noGrp="1"/>
          </p:cNvSpPr>
          <p:nvPr>
            <p:ph type="title"/>
          </p:nvPr>
        </p:nvSpPr>
        <p:spPr>
          <a:xfrm>
            <a:off x="581192" y="702156"/>
            <a:ext cx="11029616" cy="1013800"/>
          </a:xfrm>
        </p:spPr>
        <p:txBody>
          <a:bodyPr anchor="b">
            <a:normAutofit/>
          </a:bodyPr>
          <a:lstStyle/>
          <a:p>
            <a:r>
              <a:rPr lang="en-US" u="sng" dirty="0"/>
              <a:t>I</a:t>
            </a:r>
            <a:r>
              <a:rPr lang="en-US" dirty="0"/>
              <a:t>ntegrity:</a:t>
            </a:r>
          </a:p>
        </p:txBody>
      </p:sp>
      <p:graphicFrame>
        <p:nvGraphicFramePr>
          <p:cNvPr id="5" name="Content Placeholder 2">
            <a:extLst>
              <a:ext uri="{FF2B5EF4-FFF2-40B4-BE49-F238E27FC236}">
                <a16:creationId xmlns:a16="http://schemas.microsoft.com/office/drawing/2014/main" id="{7A0750EC-8E7B-4091-A21B-967007BB2C3D}"/>
              </a:ext>
            </a:extLst>
          </p:cNvPr>
          <p:cNvGraphicFramePr>
            <a:graphicFrameLocks noGrp="1"/>
          </p:cNvGraphicFramePr>
          <p:nvPr>
            <p:ph idx="1"/>
            <p:extLst>
              <p:ext uri="{D42A27DB-BD31-4B8C-83A1-F6EECF244321}">
                <p14:modId xmlns:p14="http://schemas.microsoft.com/office/powerpoint/2010/main" val="284493396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36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768267" y="1009397"/>
            <a:ext cx="3078342" cy="4801468"/>
          </a:xfrm>
          <a:prstGeom prst="rect">
            <a:avLst/>
          </a:prstGeom>
        </p:spPr>
        <p:txBody>
          <a:bodyPr vert="horz" lIns="91440" tIns="45720" rIns="91440" bIns="45720" rtlCol="0" anchor="ctr">
            <a:normAutofit/>
          </a:bodyPr>
          <a:lstStyle/>
          <a:p>
            <a:pPr algn="ctr" defTabSz="457200" eaLnBrk="1" hangingPunct="1">
              <a:spcBef>
                <a:spcPct val="20000"/>
              </a:spcBef>
              <a:spcAft>
                <a:spcPts val="600"/>
              </a:spcAft>
              <a:buClr>
                <a:schemeClr val="accent2"/>
              </a:buClr>
              <a:buSzPct val="92000"/>
              <a:defRPr/>
            </a:pPr>
            <a:r>
              <a:rPr lang="en-US" cap="all" dirty="0">
                <a:solidFill>
                  <a:srgbClr val="FFFFFF"/>
                </a:solidFill>
                <a:latin typeface="+mn-lt"/>
                <a:ea typeface="+mn-ea"/>
                <a:cs typeface="+mn-cs"/>
              </a:rPr>
              <a:t>Integrity</a:t>
            </a:r>
          </a:p>
        </p:txBody>
      </p:sp>
      <p:sp>
        <p:nvSpPr>
          <p:cNvPr id="3" name="TextBox 2"/>
          <p:cNvSpPr txBox="1"/>
          <p:nvPr/>
        </p:nvSpPr>
        <p:spPr>
          <a:xfrm>
            <a:off x="4926077" y="746226"/>
            <a:ext cx="6007100" cy="5355312"/>
          </a:xfrm>
          <a:prstGeom prst="rect">
            <a:avLst/>
          </a:prstGeom>
          <a:noFill/>
        </p:spPr>
        <p:txBody>
          <a:bodyPr wrap="square">
            <a:spAutoFit/>
          </a:bodyPr>
          <a:lstStyle/>
          <a:p>
            <a:pPr marL="742950" lvl="1" indent="-285750" eaLnBrk="1" hangingPunct="1">
              <a:spcBef>
                <a:spcPct val="20000"/>
              </a:spcBef>
              <a:buFont typeface="Arial" pitchFamily="34" charset="0"/>
              <a:buChar char="•"/>
              <a:defRPr/>
            </a:pPr>
            <a:r>
              <a:rPr lang="en-US" sz="3600" dirty="0">
                <a:latin typeface="Calibri"/>
                <a:ea typeface="Calibri" pitchFamily="34" charset="0"/>
                <a:cs typeface="Calibri" pitchFamily="34" charset="0"/>
              </a:rPr>
              <a:t>Be Self-Motivated</a:t>
            </a:r>
          </a:p>
          <a:p>
            <a:pPr marL="1143000" lvl="2" indent="-228600" eaLnBrk="1" hangingPunct="1">
              <a:spcBef>
                <a:spcPct val="20000"/>
              </a:spcBef>
              <a:buFont typeface="Courier New" pitchFamily="49" charset="0"/>
              <a:buChar char="o"/>
              <a:defRPr/>
            </a:pPr>
            <a:r>
              <a:rPr lang="en-US" dirty="0">
                <a:latin typeface="Calibri"/>
                <a:ea typeface="Calibri" pitchFamily="34" charset="0"/>
                <a:cs typeface="Calibri" pitchFamily="34" charset="0"/>
              </a:rPr>
              <a:t> </a:t>
            </a:r>
            <a:r>
              <a:rPr lang="en-US" sz="3000" dirty="0">
                <a:latin typeface="Calibri"/>
                <a:ea typeface="Calibri" pitchFamily="34" charset="0"/>
                <a:cs typeface="Calibri" pitchFamily="34" charset="0"/>
              </a:rPr>
              <a:t>Read journal articles regularly, without prompting </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Understand the science</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Ask questions</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Come prepared to class and lab</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Learn how things (equipment, techniques) work</a:t>
            </a:r>
          </a:p>
          <a:p>
            <a:pPr marL="1143000" lvl="2" indent="-228600" eaLnBrk="1" hangingPunct="1">
              <a:spcBef>
                <a:spcPct val="20000"/>
              </a:spcBef>
              <a:buFont typeface="Courier New" pitchFamily="49" charset="0"/>
              <a:buChar char="o"/>
              <a:defRPr/>
            </a:pPr>
            <a:endParaRPr lang="en-US" sz="3000" dirty="0">
              <a:solidFill>
                <a:schemeClr val="bg1">
                  <a:lumMod val="95000"/>
                </a:schemeClr>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768267" y="1009397"/>
            <a:ext cx="3078342" cy="4801468"/>
          </a:xfrm>
          <a:prstGeom prst="rect">
            <a:avLst/>
          </a:prstGeom>
        </p:spPr>
        <p:txBody>
          <a:bodyPr vert="horz" lIns="91440" tIns="45720" rIns="91440" bIns="45720" rtlCol="0" anchor="ctr">
            <a:normAutofit/>
          </a:bodyPr>
          <a:lstStyle/>
          <a:p>
            <a:pPr algn="ctr" defTabSz="457200" eaLnBrk="1" hangingPunct="1">
              <a:spcBef>
                <a:spcPct val="20000"/>
              </a:spcBef>
              <a:spcAft>
                <a:spcPts val="600"/>
              </a:spcAft>
              <a:buClr>
                <a:schemeClr val="accent2"/>
              </a:buClr>
              <a:buSzPct val="92000"/>
              <a:defRPr/>
            </a:pPr>
            <a:r>
              <a:rPr lang="en-US" cap="all" dirty="0">
                <a:solidFill>
                  <a:srgbClr val="FFFFFF"/>
                </a:solidFill>
                <a:latin typeface="+mn-lt"/>
                <a:ea typeface="+mn-ea"/>
                <a:cs typeface="+mn-cs"/>
              </a:rPr>
              <a:t>Integrity</a:t>
            </a:r>
          </a:p>
        </p:txBody>
      </p:sp>
      <p:sp>
        <p:nvSpPr>
          <p:cNvPr id="3" name="TextBox 2"/>
          <p:cNvSpPr txBox="1"/>
          <p:nvPr/>
        </p:nvSpPr>
        <p:spPr>
          <a:xfrm>
            <a:off x="4613321" y="2011145"/>
            <a:ext cx="5808133" cy="2142125"/>
          </a:xfrm>
          <a:prstGeom prst="rect">
            <a:avLst/>
          </a:prstGeom>
          <a:noFill/>
        </p:spPr>
        <p:txBody>
          <a:bodyPr wrap="square">
            <a:spAutoFit/>
          </a:bodyPr>
          <a:lstStyle/>
          <a:p>
            <a:pPr lvl="1" eaLnBrk="1" hangingPunct="1">
              <a:spcBef>
                <a:spcPct val="20000"/>
              </a:spcBef>
              <a:defRPr/>
            </a:pPr>
            <a:endParaRPr lang="en-US" sz="3000" dirty="0">
              <a:latin typeface="Calibri"/>
              <a:ea typeface="Calibri" pitchFamily="34" charset="0"/>
              <a:cs typeface="Calibri" pitchFamily="34" charset="0"/>
            </a:endParaRPr>
          </a:p>
          <a:p>
            <a:pPr lvl="2" indent="-457200" eaLnBrk="1" hangingPunct="1">
              <a:spcBef>
                <a:spcPct val="20000"/>
              </a:spcBef>
              <a:buFont typeface="Arial" pitchFamily="34" charset="0"/>
              <a:buChar char="•"/>
              <a:defRPr/>
            </a:pPr>
            <a:r>
              <a:rPr lang="en-US" sz="3600" dirty="0">
                <a:latin typeface="+mn-lt"/>
                <a:ea typeface="+mn-ea"/>
                <a:cs typeface="+mn-cs"/>
              </a:rPr>
              <a:t>Be Productive</a:t>
            </a:r>
          </a:p>
          <a:p>
            <a:pPr marL="1257300" lvl="2" indent="-342900" eaLnBrk="1" hangingPunct="1">
              <a:buFont typeface="Courier New" pitchFamily="49" charset="0"/>
              <a:buChar char="o"/>
              <a:defRPr/>
            </a:pPr>
            <a:r>
              <a:rPr lang="en-US" sz="3000" dirty="0">
                <a:latin typeface="+mn-lt"/>
                <a:ea typeface="+mn-ea"/>
                <a:cs typeface="+mn-cs"/>
              </a:rPr>
              <a:t>Be proactive, not passive: </a:t>
            </a:r>
          </a:p>
          <a:p>
            <a:pPr marL="1257300" lvl="2" indent="-342900" eaLnBrk="1" hangingPunct="1">
              <a:buFont typeface="Courier New" pitchFamily="49" charset="0"/>
              <a:buChar char="o"/>
              <a:defRPr/>
            </a:pPr>
            <a:r>
              <a:rPr lang="en-US" sz="3000" dirty="0">
                <a:latin typeface="+mn-lt"/>
                <a:ea typeface="+mn-ea"/>
                <a:cs typeface="+mn-cs"/>
              </a:rPr>
              <a:t>Move your science forward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7BAC-901B-E74F-A614-EDA7CB0F487C}"/>
              </a:ext>
            </a:extLst>
          </p:cNvPr>
          <p:cNvSpPr>
            <a:spLocks noGrp="1"/>
          </p:cNvSpPr>
          <p:nvPr>
            <p:ph type="title"/>
          </p:nvPr>
        </p:nvSpPr>
        <p:spPr>
          <a:xfrm>
            <a:off x="581192" y="702156"/>
            <a:ext cx="11029616" cy="1013800"/>
          </a:xfrm>
        </p:spPr>
        <p:txBody>
          <a:bodyPr anchor="b">
            <a:normAutofit/>
          </a:bodyPr>
          <a:lstStyle/>
          <a:p>
            <a:r>
              <a:rPr lang="en-US" u="sng" dirty="0"/>
              <a:t>S</a:t>
            </a:r>
            <a:r>
              <a:rPr lang="en-US" dirty="0"/>
              <a:t>elf Care</a:t>
            </a:r>
          </a:p>
        </p:txBody>
      </p:sp>
      <p:graphicFrame>
        <p:nvGraphicFramePr>
          <p:cNvPr id="5" name="Content Placeholder 2">
            <a:extLst>
              <a:ext uri="{FF2B5EF4-FFF2-40B4-BE49-F238E27FC236}">
                <a16:creationId xmlns:a16="http://schemas.microsoft.com/office/drawing/2014/main" id="{E10BAE4A-9B05-4294-A388-8122C40B0B27}"/>
              </a:ext>
            </a:extLst>
          </p:cNvPr>
          <p:cNvGraphicFramePr>
            <a:graphicFrameLocks noGrp="1"/>
          </p:cNvGraphicFramePr>
          <p:nvPr>
            <p:ph idx="1"/>
            <p:extLst>
              <p:ext uri="{D42A27DB-BD31-4B8C-83A1-F6EECF244321}">
                <p14:modId xmlns:p14="http://schemas.microsoft.com/office/powerpoint/2010/main" val="2063796934"/>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06F7488-D72B-6141-83D3-2AA0A29194C7}"/>
              </a:ext>
            </a:extLst>
          </p:cNvPr>
          <p:cNvSpPr txBox="1"/>
          <p:nvPr/>
        </p:nvSpPr>
        <p:spPr>
          <a:xfrm>
            <a:off x="4038600" y="5740345"/>
            <a:ext cx="3763081" cy="830997"/>
          </a:xfrm>
          <a:prstGeom prst="rect">
            <a:avLst/>
          </a:prstGeom>
          <a:noFill/>
        </p:spPr>
        <p:txBody>
          <a:bodyPr wrap="none" rtlCol="0">
            <a:spAutoFit/>
          </a:bodyPr>
          <a:lstStyle/>
          <a:p>
            <a:r>
              <a:rPr lang="en-US" dirty="0">
                <a:latin typeface="+mj-lt"/>
              </a:rPr>
              <a:t>MORE ON WEDNESDAY…</a:t>
            </a:r>
          </a:p>
          <a:p>
            <a:endParaRPr lang="en-US" dirty="0">
              <a:latin typeface="+mj-lt"/>
            </a:endParaRPr>
          </a:p>
        </p:txBody>
      </p:sp>
    </p:spTree>
    <p:extLst>
      <p:ext uri="{BB962C8B-B14F-4D97-AF65-F5344CB8AC3E}">
        <p14:creationId xmlns:p14="http://schemas.microsoft.com/office/powerpoint/2010/main" val="52552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12A4-DAC8-4647-9B82-6B33ACEDAEB5}"/>
              </a:ext>
            </a:extLst>
          </p:cNvPr>
          <p:cNvSpPr>
            <a:spLocks noGrp="1"/>
          </p:cNvSpPr>
          <p:nvPr>
            <p:ph type="title"/>
          </p:nvPr>
        </p:nvSpPr>
        <p:spPr>
          <a:xfrm>
            <a:off x="581192" y="702156"/>
            <a:ext cx="11029616" cy="1013800"/>
          </a:xfrm>
        </p:spPr>
        <p:txBody>
          <a:bodyPr anchor="b">
            <a:normAutofit/>
          </a:bodyPr>
          <a:lstStyle/>
          <a:p>
            <a:r>
              <a:rPr lang="en-US" u="sng" dirty="0"/>
              <a:t>E</a:t>
            </a:r>
            <a:r>
              <a:rPr lang="en-US" dirty="0"/>
              <a:t>tiquette: </a:t>
            </a:r>
          </a:p>
        </p:txBody>
      </p:sp>
      <p:graphicFrame>
        <p:nvGraphicFramePr>
          <p:cNvPr id="8" name="Content Placeholder 5">
            <a:extLst>
              <a:ext uri="{FF2B5EF4-FFF2-40B4-BE49-F238E27FC236}">
                <a16:creationId xmlns:a16="http://schemas.microsoft.com/office/drawing/2014/main" id="{96F3EEF1-328C-425F-822C-9872CBF5F93A}"/>
              </a:ext>
            </a:extLst>
          </p:cNvPr>
          <p:cNvGraphicFramePr>
            <a:graphicFrameLocks noGrp="1"/>
          </p:cNvGraphicFramePr>
          <p:nvPr>
            <p:ph idx="1"/>
            <p:extLst>
              <p:ext uri="{D42A27DB-BD31-4B8C-83A1-F6EECF244321}">
                <p14:modId xmlns:p14="http://schemas.microsoft.com/office/powerpoint/2010/main" val="80801987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AA01465-4AD4-DB42-AEAD-CB2E4446CE32}"/>
              </a:ext>
            </a:extLst>
          </p:cNvPr>
          <p:cNvSpPr txBox="1"/>
          <p:nvPr/>
        </p:nvSpPr>
        <p:spPr>
          <a:xfrm>
            <a:off x="2743200" y="5943600"/>
            <a:ext cx="7471469" cy="461665"/>
          </a:xfrm>
          <a:prstGeom prst="rect">
            <a:avLst/>
          </a:prstGeom>
          <a:noFill/>
        </p:spPr>
        <p:txBody>
          <a:bodyPr wrap="none" rtlCol="0">
            <a:spAutoFit/>
          </a:bodyPr>
          <a:lstStyle/>
          <a:p>
            <a:r>
              <a:rPr lang="en-US" dirty="0">
                <a:latin typeface="+mj-lt"/>
              </a:rPr>
              <a:t>CREATE AN INCLUSIVE CULTURE…MORE ON FRIDAY</a:t>
            </a:r>
          </a:p>
        </p:txBody>
      </p:sp>
    </p:spTree>
    <p:extLst>
      <p:ext uri="{BB962C8B-B14F-4D97-AF65-F5344CB8AC3E}">
        <p14:creationId xmlns:p14="http://schemas.microsoft.com/office/powerpoint/2010/main" val="336231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74" name="Rectangle 73">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3468" y="1033389"/>
            <a:ext cx="4826256" cy="4825409"/>
          </a:xfrm>
          <a:prstGeom prst="rect">
            <a:avLst/>
          </a:prstGeom>
        </p:spPr>
        <p:txBody>
          <a:bodyPr vert="horz" lIns="91440" tIns="45720" rIns="91440" bIns="45720" rtlCol="0" anchor="ctr">
            <a:normAutofit/>
          </a:bodyPr>
          <a:lstStyle/>
          <a:p>
            <a:pPr defTabSz="457200" eaLnBrk="1" hangingPunct="1">
              <a:spcAft>
                <a:spcPts val="600"/>
              </a:spcAft>
              <a:defRPr/>
            </a:pPr>
            <a:r>
              <a:rPr lang="en-US" sz="4800" cap="all" dirty="0">
                <a:solidFill>
                  <a:srgbClr val="FFFFFF"/>
                </a:solidFill>
                <a:latin typeface="+mj-lt"/>
                <a:ea typeface="+mj-ea"/>
                <a:cs typeface="+mj-cs"/>
              </a:rPr>
              <a:t>Expectations of BGS Students</a:t>
            </a:r>
          </a:p>
        </p:txBody>
      </p:sp>
      <p:sp>
        <p:nvSpPr>
          <p:cNvPr id="76" name="Rectangle 75">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243" name="Content Placeholder 2"/>
          <p:cNvSpPr>
            <a:spLocks noGrp="1"/>
          </p:cNvSpPr>
          <p:nvPr>
            <p:ph idx="1"/>
          </p:nvPr>
        </p:nvSpPr>
        <p:spPr>
          <a:xfrm>
            <a:off x="6755769" y="1033390"/>
            <a:ext cx="5283831" cy="4825409"/>
          </a:xfrm>
          <a:ln w="57150">
            <a:noFill/>
          </a:ln>
        </p:spPr>
        <p:txBody>
          <a:bodyPr vert="horz" lIns="91440" tIns="45720" rIns="91440" bIns="45720" rtlCol="0" anchor="ctr">
            <a:noAutofit/>
          </a:bodyPr>
          <a:lstStyle/>
          <a:p>
            <a:pPr lvl="1">
              <a:defRPr/>
            </a:pPr>
            <a:r>
              <a:rPr lang="en-US" sz="2800" dirty="0">
                <a:solidFill>
                  <a:schemeClr val="accent2">
                    <a:lumMod val="50000"/>
                  </a:schemeClr>
                </a:solidFill>
              </a:rPr>
              <a:t>I.  Student Conduct</a:t>
            </a:r>
          </a:p>
          <a:p>
            <a:pPr lvl="1">
              <a:defRPr/>
            </a:pPr>
            <a:r>
              <a:rPr lang="en-US" sz="2800" dirty="0">
                <a:solidFill>
                  <a:schemeClr val="accent2">
                    <a:lumMod val="50000"/>
                  </a:schemeClr>
                </a:solidFill>
              </a:rPr>
              <a:t>II. Conditions of Fellowship Awards</a:t>
            </a:r>
          </a:p>
          <a:p>
            <a:pPr lvl="1">
              <a:defRPr/>
            </a:pPr>
            <a:r>
              <a:rPr lang="en-US" sz="2800" dirty="0">
                <a:solidFill>
                  <a:schemeClr val="accent2">
                    <a:lumMod val="50000"/>
                  </a:schemeClr>
                </a:solidFill>
              </a:rPr>
              <a:t>III. Leaves of Absence</a:t>
            </a:r>
          </a:p>
          <a:p>
            <a:pPr lvl="1">
              <a:defRPr/>
            </a:pPr>
            <a:r>
              <a:rPr lang="en-US" sz="2800" dirty="0">
                <a:solidFill>
                  <a:schemeClr val="accent2">
                    <a:lumMod val="50000"/>
                  </a:schemeClr>
                </a:solidFill>
              </a:rPr>
              <a:t>IV. Academic Requirements</a:t>
            </a:r>
          </a:p>
          <a:p>
            <a:pPr lvl="1">
              <a:defRPr/>
            </a:pPr>
            <a:r>
              <a:rPr lang="en-US" sz="2800" dirty="0">
                <a:solidFill>
                  <a:schemeClr val="accent2">
                    <a:lumMod val="50000"/>
                  </a:schemeClr>
                </a:solidFill>
              </a:rPr>
              <a:t>V. Grievance Policy</a:t>
            </a:r>
          </a:p>
          <a:p>
            <a:pPr lvl="1">
              <a:defRPr/>
            </a:pPr>
            <a:r>
              <a:rPr lang="en-US" sz="2800" dirty="0">
                <a:solidFill>
                  <a:schemeClr val="accent2">
                    <a:lumMod val="50000"/>
                  </a:schemeClr>
                </a:solidFill>
              </a:rPr>
              <a:t>VI. Other Policies</a:t>
            </a:r>
          </a:p>
          <a:p>
            <a:pPr marL="0" indent="0">
              <a:defRPr/>
            </a:pPr>
            <a:endParaRPr lang="en-US" sz="2800" dirty="0">
              <a:solidFill>
                <a:schemeClr val="accent2">
                  <a:lumMod val="50000"/>
                </a:schemeClr>
              </a:solidFill>
            </a:endParaRPr>
          </a:p>
        </p:txBody>
      </p:sp>
    </p:spTree>
    <p:extLst>
      <p:ext uri="{BB962C8B-B14F-4D97-AF65-F5344CB8AC3E}">
        <p14:creationId xmlns:p14="http://schemas.microsoft.com/office/powerpoint/2010/main" val="80636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649" name="Title 1"/>
          <p:cNvSpPr>
            <a:spLocks noGrp="1"/>
          </p:cNvSpPr>
          <p:nvPr>
            <p:ph type="title"/>
          </p:nvPr>
        </p:nvSpPr>
        <p:spPr>
          <a:xfrm>
            <a:off x="8369643" y="1037967"/>
            <a:ext cx="3054091" cy="4709131"/>
          </a:xfrm>
        </p:spPr>
        <p:txBody>
          <a:bodyPr anchor="ctr">
            <a:normAutofit/>
          </a:bodyPr>
          <a:lstStyle/>
          <a:p>
            <a:r>
              <a:rPr lang="en-US" sz="4000" dirty="0">
                <a:solidFill>
                  <a:srgbClr val="FFFEFF"/>
                </a:solidFill>
                <a:latin typeface="Calibri" charset="0"/>
              </a:rPr>
              <a:t>Welcome to Graduate School</a:t>
            </a:r>
            <a:r>
              <a:rPr lang="mr-IN" sz="4000" dirty="0">
                <a:solidFill>
                  <a:srgbClr val="FFFEFF"/>
                </a:solidFill>
                <a:latin typeface="Calibri" charset="0"/>
              </a:rPr>
              <a:t>…</a:t>
            </a:r>
            <a:br>
              <a:rPr lang="en-US" sz="4000" dirty="0">
                <a:solidFill>
                  <a:srgbClr val="FFFEFF"/>
                </a:solidFill>
                <a:latin typeface="Calibri" charset="0"/>
              </a:rPr>
            </a:br>
            <a:r>
              <a:rPr lang="en-US" sz="4000" dirty="0">
                <a:solidFill>
                  <a:srgbClr val="FFFEFF"/>
                </a:solidFill>
                <a:latin typeface="Calibri" charset="0"/>
              </a:rPr>
              <a:t>you ARE our newest colleagues</a:t>
            </a:r>
          </a:p>
        </p:txBody>
      </p:sp>
      <p:graphicFrame>
        <p:nvGraphicFramePr>
          <p:cNvPr id="27652" name="Content Placeholder 2">
            <a:extLst>
              <a:ext uri="{FF2B5EF4-FFF2-40B4-BE49-F238E27FC236}">
                <a16:creationId xmlns:a16="http://schemas.microsoft.com/office/drawing/2014/main" id="{D54E341B-823B-4C3D-A18A-88454960069F}"/>
              </a:ext>
            </a:extLst>
          </p:cNvPr>
          <p:cNvGraphicFramePr>
            <a:graphicFrameLocks noGrp="1"/>
          </p:cNvGraphicFramePr>
          <p:nvPr>
            <p:ph idx="1"/>
            <p:extLst>
              <p:ext uri="{D42A27DB-BD31-4B8C-83A1-F6EECF244321}">
                <p14:modId xmlns:p14="http://schemas.microsoft.com/office/powerpoint/2010/main" val="1791971725"/>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74" name="Rectangle 73">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3468" y="1033389"/>
            <a:ext cx="4826256" cy="4825409"/>
          </a:xfrm>
          <a:prstGeom prst="rect">
            <a:avLst/>
          </a:prstGeom>
        </p:spPr>
        <p:txBody>
          <a:bodyPr vert="horz" lIns="91440" tIns="45720" rIns="91440" bIns="45720" rtlCol="0" anchor="ctr">
            <a:normAutofit/>
          </a:bodyPr>
          <a:lstStyle/>
          <a:p>
            <a:pPr defTabSz="457200" eaLnBrk="1" hangingPunct="1">
              <a:spcAft>
                <a:spcPts val="600"/>
              </a:spcAft>
              <a:defRPr/>
            </a:pPr>
            <a:r>
              <a:rPr lang="en-US" sz="4800" cap="all" dirty="0">
                <a:solidFill>
                  <a:srgbClr val="FFFFFF"/>
                </a:solidFill>
                <a:latin typeface="+mj-lt"/>
                <a:ea typeface="+mj-ea"/>
                <a:cs typeface="+mj-cs"/>
              </a:rPr>
              <a:t>Expectations of BGS Students</a:t>
            </a:r>
          </a:p>
        </p:txBody>
      </p:sp>
      <p:sp>
        <p:nvSpPr>
          <p:cNvPr id="76" name="Rectangle 75">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2">
            <a:extLst>
              <a:ext uri="{FF2B5EF4-FFF2-40B4-BE49-F238E27FC236}">
                <a16:creationId xmlns:a16="http://schemas.microsoft.com/office/drawing/2014/main" id="{CD0520EC-7DF6-4E47-3071-321C8380C3B9}"/>
              </a:ext>
            </a:extLst>
          </p:cNvPr>
          <p:cNvGraphicFramePr>
            <a:graphicFrameLocks noGrp="1"/>
          </p:cNvGraphicFramePr>
          <p:nvPr>
            <p:ph idx="1"/>
            <p:extLst>
              <p:ext uri="{D42A27DB-BD31-4B8C-83A1-F6EECF244321}">
                <p14:modId xmlns:p14="http://schemas.microsoft.com/office/powerpoint/2010/main" val="2813727338"/>
              </p:ext>
            </p:extLst>
          </p:nvPr>
        </p:nvGraphicFramePr>
        <p:xfrm>
          <a:off x="6140195" y="1033388"/>
          <a:ext cx="5670806" cy="567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939" name="TextBox 2"/>
          <p:cNvSpPr txBox="1">
            <a:spLocks noChangeArrowheads="1"/>
          </p:cNvSpPr>
          <p:nvPr/>
        </p:nvSpPr>
        <p:spPr bwMode="auto">
          <a:xfrm>
            <a:off x="2156346" y="849745"/>
            <a:ext cx="5526993" cy="474583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200" eaLnBrk="1" hangingPunct="1">
              <a:spcAft>
                <a:spcPts val="600"/>
              </a:spcAft>
            </a:pPr>
            <a:r>
              <a:rPr lang="en-US" sz="6000" cap="all" dirty="0">
                <a:solidFill>
                  <a:srgbClr val="FFFFFF"/>
                </a:solidFill>
                <a:latin typeface="+mj-lt"/>
                <a:ea typeface="+mj-ea"/>
                <a:cs typeface="+mj-cs"/>
              </a:rPr>
              <a:t>University</a:t>
            </a:r>
          </a:p>
          <a:p>
            <a:pPr defTabSz="457200" eaLnBrk="1" hangingPunct="1">
              <a:spcAft>
                <a:spcPts val="600"/>
              </a:spcAft>
            </a:pPr>
            <a:r>
              <a:rPr lang="en-US" sz="6000" cap="all" dirty="0">
                <a:solidFill>
                  <a:srgbClr val="FFFFFF"/>
                </a:solidFill>
                <a:latin typeface="+mj-lt"/>
                <a:ea typeface="+mj-ea"/>
                <a:cs typeface="+mj-cs"/>
              </a:rPr>
              <a:t>Code of Academic Integrity</a:t>
            </a:r>
          </a:p>
        </p:txBody>
      </p:sp>
      <p:sp>
        <p:nvSpPr>
          <p:cNvPr id="78" name="Rectangle 7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937" name="Rectangle 3"/>
          <p:cNvSpPr>
            <a:spLocks noGrp="1"/>
          </p:cNvSpPr>
          <p:nvPr>
            <p:ph type="subTitle" idx="1"/>
          </p:nvPr>
        </p:nvSpPr>
        <p:spPr>
          <a:xfrm>
            <a:off x="8317076" y="668740"/>
            <a:ext cx="3428391" cy="5427260"/>
          </a:xfrm>
        </p:spPr>
        <p:txBody>
          <a:bodyPr vert="horz" lIns="91440" tIns="45720" rIns="91440" bIns="45720" rtlCol="0" anchor="ctr">
            <a:normAutofit/>
          </a:bodyPr>
          <a:lstStyle/>
          <a:p>
            <a:pPr>
              <a:lnSpc>
                <a:spcPct val="90000"/>
              </a:lnSpc>
            </a:pPr>
            <a:r>
              <a:rPr lang="en-US" sz="2100" dirty="0">
                <a:solidFill>
                  <a:srgbClr val="FFFFFF"/>
                </a:solidFill>
                <a:latin typeface="Arial" panose="020B0604020202020204" pitchFamily="34" charset="0"/>
                <a:cs typeface="Arial" panose="020B0604020202020204" pitchFamily="34" charset="0"/>
              </a:rPr>
              <a:t>Every member of the University community is responsible for upholding the highest standards of </a:t>
            </a:r>
            <a:r>
              <a:rPr lang="en-US" sz="2100" dirty="0">
                <a:solidFill>
                  <a:srgbClr val="C00000"/>
                </a:solidFill>
                <a:latin typeface="Arial" panose="020B0604020202020204" pitchFamily="34" charset="0"/>
                <a:cs typeface="Arial" panose="020B0604020202020204" pitchFamily="34" charset="0"/>
              </a:rPr>
              <a:t>honesty at all times</a:t>
            </a:r>
            <a:r>
              <a:rPr lang="en-US" sz="2100" dirty="0">
                <a:solidFill>
                  <a:srgbClr val="FFFFFF"/>
                </a:solidFill>
                <a:latin typeface="Arial" panose="020B0604020202020204" pitchFamily="34" charset="0"/>
                <a:cs typeface="Arial" panose="020B0604020202020204" pitchFamily="34" charset="0"/>
              </a:rPr>
              <a:t>. </a:t>
            </a:r>
          </a:p>
          <a:p>
            <a:pPr>
              <a:lnSpc>
                <a:spcPct val="90000"/>
              </a:lnSpc>
            </a:pPr>
            <a:r>
              <a:rPr lang="en-US" sz="2100" dirty="0">
                <a:solidFill>
                  <a:srgbClr val="FFFFFF"/>
                </a:solidFill>
                <a:latin typeface="Arial" panose="020B0604020202020204" pitchFamily="34" charset="0"/>
                <a:cs typeface="Arial" panose="020B0604020202020204" pitchFamily="34" charset="0"/>
              </a:rPr>
              <a:t>Students, as members of the community, are also responsible for adhering to the principles and spirit of the Code of </a:t>
            </a:r>
            <a:r>
              <a:rPr lang="en-US" sz="2100" dirty="0">
                <a:solidFill>
                  <a:srgbClr val="C00000"/>
                </a:solidFill>
                <a:latin typeface="Arial" panose="020B0604020202020204" pitchFamily="34" charset="0"/>
                <a:cs typeface="Arial" panose="020B0604020202020204" pitchFamily="34" charset="0"/>
              </a:rPr>
              <a:t>Academic Integrity</a:t>
            </a:r>
            <a:r>
              <a:rPr lang="en-US" sz="2100" dirty="0">
                <a:solidFill>
                  <a:srgbClr val="FFFFFF"/>
                </a:solidFill>
                <a:latin typeface="Arial" panose="020B0604020202020204" pitchFamily="34" charset="0"/>
                <a:cs typeface="Arial" panose="020B0604020202020204" pitchFamily="34" charset="0"/>
              </a:rPr>
              <a:t>. </a:t>
            </a:r>
          </a:p>
          <a:p>
            <a:pPr>
              <a:lnSpc>
                <a:spcPct val="90000"/>
              </a:lnSpc>
            </a:pPr>
            <a:endParaRPr lang="en-US" sz="21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F9F39-C0E0-6C46-8FAC-4D77B5960DBA}"/>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latin typeface="Calibri" charset="0"/>
              </a:rPr>
              <a:t>University Academic Code</a:t>
            </a:r>
            <a:br>
              <a:rPr lang="en-US" sz="5400" dirty="0">
                <a:solidFill>
                  <a:srgbClr val="FFFFFF"/>
                </a:solidFill>
                <a:latin typeface="Calibri" charset="0"/>
              </a:rPr>
            </a:br>
            <a:r>
              <a:rPr lang="en-US" sz="5400" dirty="0">
                <a:solidFill>
                  <a:srgbClr val="FFFFFF"/>
                </a:solidFill>
                <a:latin typeface="Calibri" charset="0"/>
              </a:rPr>
              <a:t>of Integrity</a:t>
            </a:r>
            <a:endParaRPr lang="en-US" sz="5400"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2410491-F174-5642-AAC1-1EFF51A2EAAD}"/>
              </a:ext>
            </a:extLst>
          </p:cNvPr>
          <p:cNvSpPr>
            <a:spLocks noGrp="1"/>
          </p:cNvSpPr>
          <p:nvPr>
            <p:ph idx="1"/>
          </p:nvPr>
        </p:nvSpPr>
        <p:spPr>
          <a:xfrm>
            <a:off x="6755769" y="1572179"/>
            <a:ext cx="4855037" cy="4825409"/>
          </a:xfrm>
          <a:ln w="57150">
            <a:noFill/>
          </a:ln>
        </p:spPr>
        <p:txBody>
          <a:bodyPr anchor="ctr">
            <a:noAutofit/>
          </a:bodyPr>
          <a:lstStyle/>
          <a:p>
            <a:r>
              <a:rPr lang="en-US" sz="3200" i="1" dirty="0">
                <a:solidFill>
                  <a:schemeClr val="accent2">
                    <a:lumMod val="50000"/>
                  </a:schemeClr>
                </a:solidFill>
                <a:latin typeface="Calibri" charset="0"/>
              </a:rPr>
              <a:t>A.  Cheating</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B.  Plagiarism</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C.  Fabrication</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D.  Multiple Submission</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E.  Misrepresentation of Academic Records</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G.  Unfair Advantage</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F.  Facilitating Academic Dishonesty</a:t>
            </a:r>
            <a:endParaRPr lang="en-US" sz="3200" dirty="0">
              <a:solidFill>
                <a:schemeClr val="accent2">
                  <a:lumMod val="50000"/>
                </a:schemeClr>
              </a:solidFill>
              <a:latin typeface="Calibri" charset="0"/>
            </a:endParaRPr>
          </a:p>
          <a:p>
            <a:endParaRPr lang="en-US" sz="3200" dirty="0">
              <a:solidFill>
                <a:schemeClr val="accent2">
                  <a:lumMod val="50000"/>
                </a:schemeClr>
              </a:solidFill>
            </a:endParaRPr>
          </a:p>
        </p:txBody>
      </p:sp>
    </p:spTree>
    <p:extLst>
      <p:ext uri="{BB962C8B-B14F-4D97-AF65-F5344CB8AC3E}">
        <p14:creationId xmlns:p14="http://schemas.microsoft.com/office/powerpoint/2010/main" val="233397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0" name="Rectangle 7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3468" y="1033389"/>
            <a:ext cx="4826256" cy="4825409"/>
          </a:xfrm>
          <a:prstGeom prst="rect">
            <a:avLst/>
          </a:prstGeom>
        </p:spPr>
        <p:txBody>
          <a:bodyPr vert="horz" lIns="91440" tIns="45720" rIns="91440" bIns="45720" rtlCol="0" anchor="ctr">
            <a:normAutofit/>
          </a:bodyPr>
          <a:lstStyle/>
          <a:p>
            <a:pPr defTabSz="457200" eaLnBrk="1" hangingPunct="1">
              <a:spcAft>
                <a:spcPts val="600"/>
              </a:spcAft>
              <a:defRPr/>
            </a:pPr>
            <a:r>
              <a:rPr lang="en-US" sz="5400" cap="all">
                <a:solidFill>
                  <a:srgbClr val="FFFFFF"/>
                </a:solidFill>
                <a:latin typeface="+mj-lt"/>
                <a:ea typeface="+mj-ea"/>
                <a:cs typeface="+mj-cs"/>
              </a:rPr>
              <a:t>Plagiarism</a:t>
            </a:r>
          </a:p>
        </p:txBody>
      </p:sp>
      <p:sp>
        <p:nvSpPr>
          <p:cNvPr id="82" name="Rectangle 8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961" name="Rectangle 3"/>
          <p:cNvSpPr>
            <a:spLocks noGrp="1"/>
          </p:cNvSpPr>
          <p:nvPr>
            <p:ph type="subTitle" idx="1"/>
          </p:nvPr>
        </p:nvSpPr>
        <p:spPr>
          <a:xfrm>
            <a:off x="6324601" y="1033390"/>
            <a:ext cx="5562600" cy="4825409"/>
          </a:xfrm>
          <a:ln w="57150">
            <a:noFill/>
          </a:ln>
        </p:spPr>
        <p:txBody>
          <a:bodyPr vert="horz" lIns="91440" tIns="45720" rIns="91440" bIns="45720" rtlCol="0" anchor="ctr">
            <a:noAutofit/>
          </a:bodyPr>
          <a:lstStyle/>
          <a:p>
            <a:pPr>
              <a:buFont typeface="Wingdings 2" panose="05020102010507070707" pitchFamily="18" charset="2"/>
              <a:buChar char=""/>
            </a:pPr>
            <a:endParaRPr lang="en-US" sz="2400" dirty="0">
              <a:solidFill>
                <a:schemeClr val="accent2">
                  <a:lumMod val="50000"/>
                </a:schemeClr>
              </a:solidFill>
            </a:endParaRPr>
          </a:p>
          <a:p>
            <a:pPr lvl="1" algn="l">
              <a:buFont typeface="Wingdings 2" panose="05020102010507070707" pitchFamily="18" charset="2"/>
              <a:buChar char=""/>
            </a:pPr>
            <a:r>
              <a:rPr lang="en-US" sz="2400" dirty="0">
                <a:solidFill>
                  <a:schemeClr val="accent2">
                    <a:lumMod val="50000"/>
                  </a:schemeClr>
                </a:solidFill>
              </a:rPr>
              <a:t>Appropriation of another person's ideas, processes, results or works without giving appropriate credit is all considered plagiarism.</a:t>
            </a:r>
          </a:p>
          <a:p>
            <a:pPr lvl="2" algn="l">
              <a:buFont typeface="Wingdings 2" panose="05020102010507070707" pitchFamily="18" charset="2"/>
              <a:buChar char=""/>
            </a:pPr>
            <a:r>
              <a:rPr lang="en-US" sz="2400" b="1" i="1" u="sng" dirty="0">
                <a:solidFill>
                  <a:schemeClr val="accent2">
                    <a:lumMod val="50000"/>
                  </a:schemeClr>
                </a:solidFill>
              </a:rPr>
              <a:t>Always</a:t>
            </a:r>
            <a:r>
              <a:rPr lang="en-US" sz="2400" dirty="0">
                <a:solidFill>
                  <a:schemeClr val="accent2">
                    <a:lumMod val="50000"/>
                  </a:schemeClr>
                </a:solidFill>
              </a:rPr>
              <a:t> cite your sources!</a:t>
            </a:r>
          </a:p>
          <a:p>
            <a:pPr lvl="1" algn="l">
              <a:buFont typeface="Wingdings 2" panose="05020102010507070707" pitchFamily="18" charset="2"/>
              <a:buChar char=""/>
            </a:pPr>
            <a:endParaRPr lang="en-US" sz="2400" dirty="0">
              <a:solidFill>
                <a:schemeClr val="accent2">
                  <a:lumMod val="50000"/>
                </a:schemeClr>
              </a:solidFill>
            </a:endParaRPr>
          </a:p>
          <a:p>
            <a:pPr lvl="2" algn="l">
              <a:buFont typeface="Wingdings 2" panose="05020102010507070707" pitchFamily="18" charset="2"/>
              <a:buChar char=""/>
            </a:pPr>
            <a:r>
              <a:rPr lang="en-US" sz="2400" dirty="0">
                <a:solidFill>
                  <a:schemeClr val="accent2">
                    <a:lumMod val="50000"/>
                  </a:schemeClr>
                </a:solidFill>
              </a:rPr>
              <a:t>Even internet sources need to be cited.</a:t>
            </a:r>
          </a:p>
          <a:p>
            <a:pPr lvl="1" algn="l">
              <a:buFont typeface="Wingdings 2" panose="05020102010507070707" pitchFamily="18" charset="2"/>
              <a:buChar char=""/>
            </a:pPr>
            <a:endParaRPr lang="en-US" sz="2400" dirty="0">
              <a:solidFill>
                <a:schemeClr val="accent2">
                  <a:lumMod val="50000"/>
                </a:schemeClr>
              </a:solidFill>
            </a:endParaRPr>
          </a:p>
          <a:p>
            <a:pPr lvl="2" algn="l">
              <a:buFont typeface="Wingdings 2" panose="05020102010507070707" pitchFamily="18" charset="2"/>
              <a:buChar char=""/>
            </a:pPr>
            <a:r>
              <a:rPr lang="en-US" sz="2400" dirty="0">
                <a:solidFill>
                  <a:schemeClr val="accent2">
                    <a:lumMod val="50000"/>
                  </a:schemeClr>
                </a:solidFill>
              </a:rPr>
              <a:t>When in doubt, err on the side of caution.</a:t>
            </a:r>
          </a:p>
          <a:p>
            <a:pPr>
              <a:buFont typeface="Wingdings 2" panose="05020102010507070707" pitchFamily="18" charset="2"/>
              <a:buChar char=""/>
            </a:pPr>
            <a:endParaRPr lang="en-US" sz="2400" dirty="0">
              <a:solidFill>
                <a:schemeClr val="accent2">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A643-0EC8-5110-F065-9C21EAB7A7A2}"/>
              </a:ext>
            </a:extLst>
          </p:cNvPr>
          <p:cNvSpPr>
            <a:spLocks noGrp="1"/>
          </p:cNvSpPr>
          <p:nvPr>
            <p:ph type="title"/>
          </p:nvPr>
        </p:nvSpPr>
        <p:spPr/>
        <p:txBody>
          <a:bodyPr/>
          <a:lstStyle/>
          <a:p>
            <a:r>
              <a:rPr lang="en-US" dirty="0"/>
              <a:t>Generative  Artificial Intelligence </a:t>
            </a:r>
          </a:p>
        </p:txBody>
      </p:sp>
      <p:sp>
        <p:nvSpPr>
          <p:cNvPr id="3" name="Content Placeholder 2">
            <a:extLst>
              <a:ext uri="{FF2B5EF4-FFF2-40B4-BE49-F238E27FC236}">
                <a16:creationId xmlns:a16="http://schemas.microsoft.com/office/drawing/2014/main" id="{BE5FA4F7-7535-BD43-6163-0E10F0E47316}"/>
              </a:ext>
            </a:extLst>
          </p:cNvPr>
          <p:cNvSpPr>
            <a:spLocks noGrp="1"/>
          </p:cNvSpPr>
          <p:nvPr>
            <p:ph idx="1"/>
          </p:nvPr>
        </p:nvSpPr>
        <p:spPr>
          <a:xfrm>
            <a:off x="581192" y="2180496"/>
            <a:ext cx="11029615" cy="4296504"/>
          </a:xfrm>
        </p:spPr>
        <p:txBody>
          <a:bodyPr>
            <a:noAutofit/>
          </a:bodyPr>
          <a:lstStyle/>
          <a:p>
            <a:r>
              <a:rPr lang="en-US" sz="2200" dirty="0"/>
              <a:t>It is being used as a teaching tool in courses and can be a great resource</a:t>
            </a:r>
          </a:p>
          <a:p>
            <a:r>
              <a:rPr lang="en-US" sz="2200" dirty="0"/>
              <a:t>Guiding principle</a:t>
            </a:r>
          </a:p>
          <a:p>
            <a:pPr lvl="1"/>
            <a:r>
              <a:rPr lang="en-US" sz="2200" dirty="0"/>
              <a:t>Use it with Integrity, cite its use and the resources the information is drawn from to avoid </a:t>
            </a:r>
            <a:r>
              <a:rPr lang="en-US" sz="2200" dirty="0" err="1"/>
              <a:t>plagerism</a:t>
            </a:r>
            <a:endParaRPr lang="en-US" sz="2200" dirty="0"/>
          </a:p>
          <a:p>
            <a:pPr lvl="1"/>
            <a:r>
              <a:rPr lang="en-US" sz="2200" dirty="0"/>
              <a:t>Use Critical Thinking in evaluating the information it provides</a:t>
            </a:r>
          </a:p>
          <a:p>
            <a:pPr lvl="1"/>
            <a:r>
              <a:rPr lang="en-US" sz="2200" dirty="0"/>
              <a:t>Scientific Communication Skills should still be developed alongside use of Chat GPT</a:t>
            </a:r>
          </a:p>
          <a:p>
            <a:r>
              <a:rPr lang="en-US" sz="2200" dirty="0"/>
              <a:t>More Guidance</a:t>
            </a:r>
          </a:p>
          <a:p>
            <a:pPr lvl="1"/>
            <a:r>
              <a:rPr lang="en-US" sz="2200" dirty="0"/>
              <a:t>Consult your Graduate Group Leadership</a:t>
            </a:r>
          </a:p>
          <a:p>
            <a:pPr lvl="1"/>
            <a:r>
              <a:rPr lang="en-US" sz="2200" dirty="0"/>
              <a:t>Center for Teaching and Learning: </a:t>
            </a:r>
            <a:r>
              <a:rPr lang="en-US" sz="2200" dirty="0">
                <a:hlinkClick r:id="rId2"/>
              </a:rPr>
              <a:t>https://ctl.upenn.edu/resources/tech/generativeai/</a:t>
            </a:r>
            <a:endParaRPr lang="en-US" sz="2200" dirty="0"/>
          </a:p>
          <a:p>
            <a:pPr lvl="2"/>
            <a:endParaRPr lang="en-US" sz="2200" dirty="0"/>
          </a:p>
        </p:txBody>
      </p:sp>
    </p:spTree>
    <p:extLst>
      <p:ext uri="{BB962C8B-B14F-4D97-AF65-F5344CB8AC3E}">
        <p14:creationId xmlns:p14="http://schemas.microsoft.com/office/powerpoint/2010/main" val="315847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6810-7386-8B23-FC56-39A6677858AA}"/>
              </a:ext>
            </a:extLst>
          </p:cNvPr>
          <p:cNvSpPr>
            <a:spLocks noGrp="1"/>
          </p:cNvSpPr>
          <p:nvPr>
            <p:ph type="title"/>
          </p:nvPr>
        </p:nvSpPr>
        <p:spPr/>
        <p:txBody>
          <a:bodyPr/>
          <a:lstStyle/>
          <a:p>
            <a:r>
              <a:rPr lang="en-US" dirty="0"/>
              <a:t>Use Generative AI with Caution</a:t>
            </a:r>
          </a:p>
        </p:txBody>
      </p:sp>
      <p:sp>
        <p:nvSpPr>
          <p:cNvPr id="3" name="Content Placeholder 2">
            <a:extLst>
              <a:ext uri="{FF2B5EF4-FFF2-40B4-BE49-F238E27FC236}">
                <a16:creationId xmlns:a16="http://schemas.microsoft.com/office/drawing/2014/main" id="{12D39DD5-2373-CAF5-F2C6-887BF693D114}"/>
              </a:ext>
            </a:extLst>
          </p:cNvPr>
          <p:cNvSpPr>
            <a:spLocks noGrp="1"/>
          </p:cNvSpPr>
          <p:nvPr>
            <p:ph idx="1"/>
          </p:nvPr>
        </p:nvSpPr>
        <p:spPr>
          <a:xfrm>
            <a:off x="581192" y="1828800"/>
            <a:ext cx="11029615" cy="4876800"/>
          </a:xfrm>
        </p:spPr>
        <p:txBody>
          <a:bodyPr>
            <a:normAutofit fontScale="70000" lnSpcReduction="20000"/>
          </a:bodyPr>
          <a:lstStyle/>
          <a:p>
            <a:pPr marL="0" indent="0" algn="l">
              <a:buNone/>
            </a:pPr>
            <a:r>
              <a:rPr lang="en-US" sz="2300" b="0" i="0" u="none" strike="noStrike" dirty="0">
                <a:solidFill>
                  <a:srgbClr val="000000"/>
                </a:solidFill>
                <a:effectLst/>
                <a:latin typeface="Helvetica" pitchFamily="2" charset="0"/>
              </a:rPr>
              <a:t>Kelly Jordan-Sciutto is a renowned scientist and academician with a distinguished career in the field of neuroscience. She currently serves as the Chair of the Department of Pathology, Microbiology, and Immunology at the University of Pennsylvania's Perelman School of Medicine.</a:t>
            </a:r>
          </a:p>
          <a:p>
            <a:pPr marL="0" indent="0" algn="l">
              <a:buNone/>
            </a:pPr>
            <a:r>
              <a:rPr lang="en-US" sz="2300" b="0" i="0" u="none" strike="noStrike" dirty="0">
                <a:solidFill>
                  <a:srgbClr val="000000"/>
                </a:solidFill>
                <a:effectLst/>
                <a:latin typeface="Helvetica" pitchFamily="2" charset="0"/>
              </a:rPr>
              <a:t>Dr. Jordan-Sciutto received her Bachelor of Science in Biology from King's College in Pennsylvania and her Ph.D. in Neuroscience from the University of Pennsylvania. She completed her postdoctoral training in the Department of Pathology at the University of Pennsylvania School of Medicine.</a:t>
            </a:r>
          </a:p>
          <a:p>
            <a:pPr marL="0" indent="0" algn="l">
              <a:buNone/>
            </a:pPr>
            <a:r>
              <a:rPr lang="en-US" sz="2300" b="0" i="0" u="none" strike="noStrike" dirty="0">
                <a:solidFill>
                  <a:srgbClr val="000000"/>
                </a:solidFill>
                <a:effectLst/>
                <a:latin typeface="Helvetica" pitchFamily="2" charset="0"/>
              </a:rPr>
              <a:t>Dr. Jordan-Sciutto's research focuses on the molecular and cellular mechanisms that contribute to the pathogenesis of neurodegenerative diseases such as Parkinson's disease and HIV-associated neurocognitive disorders. She has published numerous research papers in leading scientific journals and has received several awards and honors for her work, including the prestigious Javits Neuroscience Investigator Award from the National Institutes of Health.</a:t>
            </a:r>
          </a:p>
          <a:p>
            <a:pPr marL="0" indent="0" algn="l">
              <a:buNone/>
            </a:pPr>
            <a:r>
              <a:rPr lang="en-US" sz="2300" b="0" i="0" u="none" strike="noStrike" dirty="0">
                <a:solidFill>
                  <a:srgbClr val="000000"/>
                </a:solidFill>
                <a:effectLst/>
                <a:latin typeface="Helvetica" pitchFamily="2" charset="0"/>
              </a:rPr>
              <a:t>In addition to her research, Dr. Jordan-Sciutto is an accomplished teacher and mentor. She has trained numerous undergraduate and graduate students, postdoctoral fellows, and junior faculty members, many of whom have gone on to successful careers in academia and industry.</a:t>
            </a:r>
          </a:p>
          <a:p>
            <a:pPr marL="0" indent="0" algn="l">
              <a:buNone/>
            </a:pPr>
            <a:r>
              <a:rPr lang="en-US" sz="2300" b="0" i="0" u="none" strike="noStrike" dirty="0">
                <a:solidFill>
                  <a:srgbClr val="000000"/>
                </a:solidFill>
                <a:effectLst/>
                <a:latin typeface="Helvetica" pitchFamily="2" charset="0"/>
              </a:rPr>
              <a:t>Dr. Jordan-Sciutto is an active member of several professional organizations, including the Society for Neuroscience, the American Society for Investigative Pathology, and the International Society for Neurochemistry. She has served on several editorial boards and grant review panels, and she is a frequent speaker at national and international scientific conferences.</a:t>
            </a:r>
          </a:p>
          <a:p>
            <a:pPr marL="0" indent="0" algn="l">
              <a:buNone/>
            </a:pPr>
            <a:r>
              <a:rPr lang="en-US" sz="2300" b="0" i="0" u="none" strike="noStrike" dirty="0">
                <a:solidFill>
                  <a:srgbClr val="000000"/>
                </a:solidFill>
                <a:effectLst/>
                <a:latin typeface="Helvetica" pitchFamily="2" charset="0"/>
              </a:rPr>
              <a:t>Overall, Dr. Jordan-Sciutto's contributions to the field of neuroscience have been significant, and she continues to be a leader in the field with her groundbreaking research and commitment to training the next generation of scientists.</a:t>
            </a:r>
          </a:p>
          <a:p>
            <a:endParaRPr lang="en-US" dirty="0"/>
          </a:p>
        </p:txBody>
      </p:sp>
    </p:spTree>
    <p:extLst>
      <p:ext uri="{BB962C8B-B14F-4D97-AF65-F5344CB8AC3E}">
        <p14:creationId xmlns:p14="http://schemas.microsoft.com/office/powerpoint/2010/main" val="239882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6810-7386-8B23-FC56-39A6677858AA}"/>
              </a:ext>
            </a:extLst>
          </p:cNvPr>
          <p:cNvSpPr>
            <a:spLocks noGrp="1"/>
          </p:cNvSpPr>
          <p:nvPr>
            <p:ph type="title"/>
          </p:nvPr>
        </p:nvSpPr>
        <p:spPr/>
        <p:txBody>
          <a:bodyPr/>
          <a:lstStyle/>
          <a:p>
            <a:r>
              <a:rPr lang="en-US" dirty="0"/>
              <a:t>Use Generative AI with Caution</a:t>
            </a:r>
          </a:p>
        </p:txBody>
      </p:sp>
      <p:sp>
        <p:nvSpPr>
          <p:cNvPr id="3" name="Content Placeholder 2">
            <a:extLst>
              <a:ext uri="{FF2B5EF4-FFF2-40B4-BE49-F238E27FC236}">
                <a16:creationId xmlns:a16="http://schemas.microsoft.com/office/drawing/2014/main" id="{12D39DD5-2373-CAF5-F2C6-887BF693D114}"/>
              </a:ext>
            </a:extLst>
          </p:cNvPr>
          <p:cNvSpPr>
            <a:spLocks noGrp="1"/>
          </p:cNvSpPr>
          <p:nvPr>
            <p:ph idx="1"/>
          </p:nvPr>
        </p:nvSpPr>
        <p:spPr>
          <a:xfrm>
            <a:off x="581192" y="1828800"/>
            <a:ext cx="11029615" cy="4876800"/>
          </a:xfrm>
        </p:spPr>
        <p:txBody>
          <a:bodyPr>
            <a:normAutofit fontScale="70000" lnSpcReduction="20000"/>
          </a:bodyPr>
          <a:lstStyle/>
          <a:p>
            <a:pPr marL="0" indent="0" algn="l">
              <a:buNone/>
            </a:pPr>
            <a:r>
              <a:rPr lang="en-US" sz="2300" b="0" i="0" u="none" strike="noStrike" dirty="0">
                <a:solidFill>
                  <a:srgbClr val="000000"/>
                </a:solidFill>
                <a:effectLst/>
                <a:latin typeface="Helvetica" pitchFamily="2" charset="0"/>
              </a:rPr>
              <a:t>Kelly Jordan-Sciutto is a renowned scientist and academician with a distinguished career in the field of neuroscience. She currently serves as the Chair of the Department of Pathology, Microbiology, and Immunology at the University of Pennsylvania's Perelman School of Medicine.</a:t>
            </a:r>
          </a:p>
          <a:p>
            <a:pPr marL="0" indent="0" algn="l">
              <a:buNone/>
            </a:pPr>
            <a:r>
              <a:rPr lang="en-US" sz="2300" b="0" i="0" u="none" strike="noStrike" dirty="0">
                <a:solidFill>
                  <a:srgbClr val="000000"/>
                </a:solidFill>
                <a:effectLst/>
                <a:latin typeface="Helvetica" pitchFamily="2" charset="0"/>
              </a:rPr>
              <a:t>Dr. Jordan-Sciutto received her Bachelor of Science in Biology from King's College in Pennsylvania and her Ph.D. in Neuroscience from the University of Pennsylvania. She completed her postdoctoral training in the Department of Pathology at the University of Pennsylvania School of Medicine.</a:t>
            </a:r>
          </a:p>
          <a:p>
            <a:pPr marL="0" indent="0" algn="l">
              <a:buNone/>
            </a:pPr>
            <a:r>
              <a:rPr lang="en-US" sz="2300" b="0" i="0" u="none" strike="noStrike" dirty="0">
                <a:solidFill>
                  <a:srgbClr val="000000"/>
                </a:solidFill>
                <a:effectLst/>
                <a:highlight>
                  <a:srgbClr val="FFFF00"/>
                </a:highlight>
                <a:latin typeface="Helvetica" pitchFamily="2" charset="0"/>
              </a:rPr>
              <a:t>Dr. Jordan-Sciutto's research focuses on the molecular and cellular mechanisms that contribute to the pathogenesis of neurodegenerative diseases such as Parkinson's disease and HIV-associated neurocognitive disorders. She has published numerous research papers in leading scientific journals and has received several awards and honors for her work</a:t>
            </a:r>
            <a:r>
              <a:rPr lang="en-US" sz="2300" b="0" i="0" u="none" strike="noStrike" dirty="0">
                <a:solidFill>
                  <a:srgbClr val="000000"/>
                </a:solidFill>
                <a:effectLst/>
                <a:latin typeface="Helvetica" pitchFamily="2" charset="0"/>
              </a:rPr>
              <a:t>, including the prestigious Javits Neuroscience Investigator Award from the National Institutes of Health.</a:t>
            </a:r>
          </a:p>
          <a:p>
            <a:pPr marL="0" indent="0" algn="l">
              <a:buNone/>
            </a:pPr>
            <a:r>
              <a:rPr lang="en-US" sz="2300" b="0" i="0" u="none" strike="noStrike" dirty="0">
                <a:solidFill>
                  <a:srgbClr val="000000"/>
                </a:solidFill>
                <a:effectLst/>
                <a:latin typeface="Helvetica" pitchFamily="2" charset="0"/>
              </a:rPr>
              <a:t>In addition to her research, Dr. Jordan-Sciutto is an accomplished teacher and mentor. </a:t>
            </a:r>
            <a:r>
              <a:rPr lang="en-US" sz="2300" b="0" i="0" u="none" strike="noStrike" dirty="0">
                <a:solidFill>
                  <a:srgbClr val="000000"/>
                </a:solidFill>
                <a:effectLst/>
                <a:highlight>
                  <a:srgbClr val="FFFF00"/>
                </a:highlight>
                <a:latin typeface="Helvetica" pitchFamily="2" charset="0"/>
              </a:rPr>
              <a:t>She has trained numerous undergraduate and graduate students, postdoctoral fellows, and junior faculty members, many of whom have gone on to successful careers in academia and industry</a:t>
            </a:r>
            <a:r>
              <a:rPr lang="en-US" sz="2300" b="0" i="0" u="none" strike="noStrike" dirty="0">
                <a:solidFill>
                  <a:srgbClr val="000000"/>
                </a:solidFill>
                <a:effectLst/>
                <a:latin typeface="Helvetica" pitchFamily="2" charset="0"/>
              </a:rPr>
              <a:t>.</a:t>
            </a:r>
          </a:p>
          <a:p>
            <a:pPr marL="0" indent="0" algn="l">
              <a:buNone/>
            </a:pPr>
            <a:r>
              <a:rPr lang="en-US" sz="2300" b="0" i="0" u="none" strike="noStrike" dirty="0">
                <a:solidFill>
                  <a:srgbClr val="000000"/>
                </a:solidFill>
                <a:effectLst/>
                <a:latin typeface="Helvetica" pitchFamily="2" charset="0"/>
              </a:rPr>
              <a:t>Dr. Jordan-Sciutto is an </a:t>
            </a:r>
            <a:r>
              <a:rPr lang="en-US" sz="2300" b="0" i="0" u="none" strike="noStrike" dirty="0">
                <a:solidFill>
                  <a:srgbClr val="000000"/>
                </a:solidFill>
                <a:effectLst/>
                <a:highlight>
                  <a:srgbClr val="FFFF00"/>
                </a:highlight>
                <a:latin typeface="Helvetica" pitchFamily="2" charset="0"/>
              </a:rPr>
              <a:t>active member of several professional organizations, including the Society for Neuroscience, the American Society for Investigative Pathology, </a:t>
            </a:r>
            <a:r>
              <a:rPr lang="en-US" sz="2300" b="0" i="0" u="none" strike="noStrike" dirty="0">
                <a:solidFill>
                  <a:srgbClr val="000000"/>
                </a:solidFill>
                <a:effectLst/>
                <a:latin typeface="Helvetica" pitchFamily="2" charset="0"/>
              </a:rPr>
              <a:t>and the International Society for Neurochemistry. She has served on </a:t>
            </a:r>
            <a:r>
              <a:rPr lang="en-US" sz="2300" b="0" i="0" u="none" strike="noStrike" dirty="0">
                <a:solidFill>
                  <a:srgbClr val="000000"/>
                </a:solidFill>
                <a:effectLst/>
                <a:highlight>
                  <a:srgbClr val="FFFF00"/>
                </a:highlight>
                <a:latin typeface="Helvetica" pitchFamily="2" charset="0"/>
              </a:rPr>
              <a:t>several editorial boards and grant review panels</a:t>
            </a:r>
            <a:r>
              <a:rPr lang="en-US" sz="2300" b="0" i="0" u="none" strike="noStrike" dirty="0">
                <a:solidFill>
                  <a:srgbClr val="000000"/>
                </a:solidFill>
                <a:effectLst/>
                <a:latin typeface="Helvetica" pitchFamily="2" charset="0"/>
              </a:rPr>
              <a:t>, and she is a frequent speaker at national and international scientific conferences.</a:t>
            </a:r>
          </a:p>
          <a:p>
            <a:pPr marL="0" indent="0" algn="l">
              <a:buNone/>
            </a:pPr>
            <a:r>
              <a:rPr lang="en-US" sz="2300" b="0" i="0" u="none" strike="noStrike" dirty="0">
                <a:solidFill>
                  <a:srgbClr val="000000"/>
                </a:solidFill>
                <a:effectLst/>
                <a:latin typeface="Helvetica" pitchFamily="2" charset="0"/>
              </a:rPr>
              <a:t>Overall, Dr. Jordan-Sciutto's contributions to the field of neuroscience have been significant, and she continues to be a leader in the field with her groundbreaking research and </a:t>
            </a:r>
            <a:r>
              <a:rPr lang="en-US" sz="2300" b="0" i="0" u="none" strike="noStrike" dirty="0">
                <a:solidFill>
                  <a:srgbClr val="000000"/>
                </a:solidFill>
                <a:effectLst/>
                <a:highlight>
                  <a:srgbClr val="FFFF00"/>
                </a:highlight>
                <a:latin typeface="Helvetica" pitchFamily="2" charset="0"/>
              </a:rPr>
              <a:t>commitment to training the next generation of scientists.</a:t>
            </a:r>
          </a:p>
          <a:p>
            <a:endParaRPr lang="en-US" dirty="0"/>
          </a:p>
        </p:txBody>
      </p:sp>
    </p:spTree>
    <p:extLst>
      <p:ext uri="{BB962C8B-B14F-4D97-AF65-F5344CB8AC3E}">
        <p14:creationId xmlns:p14="http://schemas.microsoft.com/office/powerpoint/2010/main" val="367782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4015581" y="531300"/>
            <a:ext cx="41608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dirty="0">
                <a:latin typeface="Calibri" charset="0"/>
              </a:rPr>
              <a:t>Who Owns the Data?</a:t>
            </a:r>
          </a:p>
        </p:txBody>
      </p:sp>
      <p:sp>
        <p:nvSpPr>
          <p:cNvPr id="50178" name="Text Box 4"/>
          <p:cNvSpPr txBox="1">
            <a:spLocks noChangeArrowheads="1"/>
          </p:cNvSpPr>
          <p:nvPr/>
        </p:nvSpPr>
        <p:spPr bwMode="auto">
          <a:xfrm>
            <a:off x="2422526" y="2333625"/>
            <a:ext cx="7331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79" name="Text Box 5"/>
          <p:cNvSpPr txBox="1">
            <a:spLocks noChangeArrowheads="1"/>
          </p:cNvSpPr>
          <p:nvPr/>
        </p:nvSpPr>
        <p:spPr bwMode="auto">
          <a:xfrm>
            <a:off x="2041526" y="2486025"/>
            <a:ext cx="3521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0" name="Text Box 6"/>
          <p:cNvSpPr txBox="1">
            <a:spLocks noChangeArrowheads="1"/>
          </p:cNvSpPr>
          <p:nvPr/>
        </p:nvSpPr>
        <p:spPr bwMode="auto">
          <a:xfrm>
            <a:off x="495300" y="1397674"/>
            <a:ext cx="11201400" cy="437042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Arial" charset="0"/>
              <a:buChar char="•"/>
            </a:pPr>
            <a:r>
              <a:rPr lang="en-US" sz="2000" dirty="0">
                <a:latin typeface="Calibri" charset="0"/>
              </a:rPr>
              <a:t> </a:t>
            </a:r>
            <a:r>
              <a:rPr lang="en-US" dirty="0">
                <a:latin typeface="Calibri" charset="0"/>
              </a:rPr>
              <a:t>Faculty, graduate students, postdoctoral fellows or staff performing research in a university do not own the data collected.</a:t>
            </a:r>
          </a:p>
          <a:p>
            <a:pPr lvl="1" eaLnBrk="1" hangingPunct="1">
              <a:buFont typeface="Arial" charset="0"/>
              <a:buChar char="•"/>
            </a:pPr>
            <a:r>
              <a:rPr lang="en-US" sz="1800" dirty="0">
                <a:latin typeface="Calibri" charset="0"/>
              </a:rPr>
              <a:t> </a:t>
            </a:r>
            <a:r>
              <a:rPr lang="en-US" sz="2000" dirty="0">
                <a:latin typeface="Calibri" charset="0"/>
              </a:rPr>
              <a:t>Employees work for hire for the university, which, in most cases, owns the rights to the data;</a:t>
            </a:r>
          </a:p>
          <a:p>
            <a:pPr lvl="1" eaLnBrk="1" hangingPunct="1">
              <a:buFont typeface="Arial" charset="0"/>
              <a:buChar char="•"/>
            </a:pPr>
            <a:r>
              <a:rPr lang="en-US" sz="2000" dirty="0">
                <a:latin typeface="Calibri" charset="0"/>
              </a:rPr>
              <a:t> Students and postdoctoral fellows sign a participation agreement that governs Research Property.</a:t>
            </a:r>
          </a:p>
          <a:p>
            <a:pPr lvl="1" eaLnBrk="1" hangingPunct="1"/>
            <a:endParaRPr lang="en-US" sz="2000" dirty="0">
              <a:latin typeface="Calibri" charset="0"/>
            </a:endParaRPr>
          </a:p>
          <a:p>
            <a:pPr lvl="1" eaLnBrk="1" hangingPunct="1">
              <a:buFont typeface="Arial" charset="0"/>
              <a:buChar char="•"/>
            </a:pPr>
            <a:endParaRPr lang="en-US" sz="1800" dirty="0">
              <a:latin typeface="Calibri" charset="0"/>
            </a:endParaRPr>
          </a:p>
          <a:p>
            <a:pPr eaLnBrk="1" hangingPunct="1">
              <a:buFont typeface="Arial" charset="0"/>
              <a:buChar char="•"/>
            </a:pPr>
            <a:r>
              <a:rPr lang="en-US" sz="2000" dirty="0">
                <a:solidFill>
                  <a:schemeClr val="bg1"/>
                </a:solidFill>
                <a:latin typeface="Calibri" charset="0"/>
              </a:rPr>
              <a:t> </a:t>
            </a:r>
            <a:r>
              <a:rPr lang="en-US" dirty="0">
                <a:solidFill>
                  <a:schemeClr val="bg1"/>
                </a:solidFill>
                <a:latin typeface="Calibri" charset="0"/>
              </a:rPr>
              <a:t>Data and data books collected by undergraduates, post-baccalaureate students, graduate students, and postdoctoral fellows on a research project belong to the grantee institution.</a:t>
            </a:r>
          </a:p>
          <a:p>
            <a:pPr lvl="1" eaLnBrk="1" hangingPunct="1">
              <a:buFont typeface="Arial" charset="0"/>
              <a:buChar char="•"/>
            </a:pPr>
            <a:r>
              <a:rPr lang="en-US" sz="1800" dirty="0">
                <a:solidFill>
                  <a:schemeClr val="bg1"/>
                </a:solidFill>
                <a:latin typeface="Calibri" charset="0"/>
              </a:rPr>
              <a:t> </a:t>
            </a:r>
            <a:r>
              <a:rPr lang="en-US" sz="2000" dirty="0">
                <a:solidFill>
                  <a:schemeClr val="bg1"/>
                </a:solidFill>
                <a:latin typeface="Calibri" charset="0"/>
              </a:rPr>
              <a:t>Students may not take their data when they leave without making appropriate arrangements.</a:t>
            </a:r>
          </a:p>
          <a:p>
            <a:pPr lvl="1" eaLnBrk="1" hangingPunct="1">
              <a:buFont typeface="Arial" charset="0"/>
              <a:buChar char="•"/>
            </a:pPr>
            <a:r>
              <a:rPr lang="en-US" sz="2000" dirty="0">
                <a:solidFill>
                  <a:schemeClr val="bg1"/>
                </a:solidFill>
                <a:latin typeface="Calibri" charset="0"/>
              </a:rPr>
              <a:t> Retaining copies of data is allowed with permission and is usually good practice.</a:t>
            </a:r>
          </a:p>
          <a:p>
            <a:pPr lvl="1" eaLnBrk="1" hangingPunct="1">
              <a:buFont typeface="Arial" charset="0"/>
              <a:buChar char="•"/>
            </a:pPr>
            <a:r>
              <a:rPr lang="en-US" sz="2000" dirty="0">
                <a:solidFill>
                  <a:schemeClr val="bg1"/>
                </a:solidFill>
                <a:latin typeface="Calibri" charset="0"/>
              </a:rPr>
              <a:t> When faculty members leave an institution, they have to negotiate with the university to keep their grants and data.</a:t>
            </a:r>
          </a:p>
        </p:txBody>
      </p:sp>
      <p:sp>
        <p:nvSpPr>
          <p:cNvPr id="50181" name="Rectangle 6"/>
          <p:cNvSpPr>
            <a:spLocks noChangeArrowheads="1"/>
          </p:cNvSpPr>
          <p:nvPr/>
        </p:nvSpPr>
        <p:spPr bwMode="auto">
          <a:xfrm>
            <a:off x="1524000" y="631825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2000">
                <a:latin typeface="Calibri" charset="0"/>
                <a:hlinkClick r:id="rId3"/>
              </a:rPr>
              <a:t>http://www.med.upenn.edu/postdoc/documents/patent.policy.02.22.05.pdf</a:t>
            </a:r>
            <a:r>
              <a:rPr lang="en-US" sz="2000">
                <a:latin typeface="Calibri"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3" name="Title 2"/>
          <p:cNvSpPr>
            <a:spLocks noGrp="1"/>
          </p:cNvSpPr>
          <p:nvPr>
            <p:ph type="title"/>
          </p:nvPr>
        </p:nvSpPr>
        <p:spPr>
          <a:xfrm>
            <a:off x="581192" y="702156"/>
            <a:ext cx="11029616" cy="1013800"/>
          </a:xfrm>
        </p:spPr>
        <p:txBody>
          <a:bodyPr>
            <a:normAutofit/>
          </a:bodyPr>
          <a:lstStyle/>
          <a:p>
            <a:pPr eaLnBrk="1" hangingPunct="1"/>
            <a:r>
              <a:rPr lang="en-US">
                <a:solidFill>
                  <a:srgbClr val="FFFEFF"/>
                </a:solidFill>
                <a:latin typeface="Calibri" charset="0"/>
              </a:rPr>
              <a:t>Course Evaluations</a:t>
            </a:r>
          </a:p>
        </p:txBody>
      </p:sp>
      <p:graphicFrame>
        <p:nvGraphicFramePr>
          <p:cNvPr id="59406" name="Content Placeholder 3">
            <a:extLst>
              <a:ext uri="{FF2B5EF4-FFF2-40B4-BE49-F238E27FC236}">
                <a16:creationId xmlns:a16="http://schemas.microsoft.com/office/drawing/2014/main" id="{FD332F82-EDF8-491D-BD85-03B19C76791F}"/>
              </a:ext>
            </a:extLst>
          </p:cNvPr>
          <p:cNvGraphicFramePr>
            <a:graphicFrameLocks noGrp="1"/>
          </p:cNvGraphicFramePr>
          <p:nvPr>
            <p:ph idx="1"/>
            <p:extLst>
              <p:ext uri="{D42A27DB-BD31-4B8C-83A1-F6EECF244321}">
                <p14:modId xmlns:p14="http://schemas.microsoft.com/office/powerpoint/2010/main" val="3004852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609600" y="468954"/>
            <a:ext cx="8229600" cy="1143000"/>
          </a:xfrm>
        </p:spPr>
        <p:txBody>
          <a:bodyPr/>
          <a:lstStyle/>
          <a:p>
            <a:pPr eaLnBrk="1" hangingPunct="1"/>
            <a:r>
              <a:rPr lang="en-US" sz="3600">
                <a:latin typeface="Calibri" charset="0"/>
              </a:rPr>
              <a:t>Course Evaluations</a:t>
            </a:r>
          </a:p>
        </p:txBody>
      </p:sp>
      <p:sp>
        <p:nvSpPr>
          <p:cNvPr id="3" name="TextBox 2"/>
          <p:cNvSpPr txBox="1"/>
          <p:nvPr/>
        </p:nvSpPr>
        <p:spPr>
          <a:xfrm>
            <a:off x="1485900" y="1586554"/>
            <a:ext cx="9220200" cy="4893647"/>
          </a:xfrm>
          <a:prstGeom prst="rect">
            <a:avLst/>
          </a:prstGeom>
          <a:noFill/>
        </p:spPr>
        <p:txBody>
          <a:bodyPr>
            <a:spAutoFit/>
          </a:bodyPr>
          <a:lstStyle/>
          <a:p>
            <a:pPr marL="342900" indent="-342900" eaLnBrk="1" hangingPunct="1">
              <a:spcBef>
                <a:spcPct val="20000"/>
              </a:spcBef>
              <a:defRPr/>
            </a:pPr>
            <a:endParaRPr lang="en-US" b="1" dirty="0">
              <a:solidFill>
                <a:prstClr val="black"/>
              </a:solidFill>
              <a:latin typeface="+mn-lt"/>
              <a:ea typeface="+mn-ea"/>
              <a:cs typeface="+mn-cs"/>
            </a:endParaRPr>
          </a:p>
          <a:p>
            <a:pPr marL="342900" indent="-342900" eaLnBrk="1" hangingPunct="1">
              <a:buFont typeface="Arial" panose="020B0604020202020204" pitchFamily="34" charset="0"/>
              <a:buChar char="•"/>
              <a:defRPr/>
            </a:pPr>
            <a:r>
              <a:rPr lang="en-US" dirty="0">
                <a:latin typeface="+mn-lt"/>
                <a:ea typeface="+mn-ea"/>
                <a:cs typeface="+mn-cs"/>
              </a:rPr>
              <a:t>Treat as a professional evaluation process.  It is part of your professional training.  </a:t>
            </a:r>
          </a:p>
          <a:p>
            <a:pPr marL="342900" indent="-342900" eaLnBrk="1" hangingPunct="1">
              <a:buFont typeface="Arial" panose="020B0604020202020204" pitchFamily="34" charset="0"/>
              <a:buChar char="•"/>
              <a:defRPr/>
            </a:pPr>
            <a:r>
              <a:rPr lang="en-US" dirty="0">
                <a:latin typeface="+mn-lt"/>
                <a:ea typeface="+mn-ea"/>
                <a:cs typeface="+mn-cs"/>
              </a:rPr>
              <a:t>Ensure that all comments use a constructive, professional tone. </a:t>
            </a:r>
          </a:p>
          <a:p>
            <a:pPr marL="800100" lvl="1" indent="-342900" eaLnBrk="1" hangingPunct="1">
              <a:buFont typeface="Arial" panose="020B0604020202020204" pitchFamily="34" charset="0"/>
              <a:buChar char="•"/>
              <a:defRPr/>
            </a:pPr>
            <a:r>
              <a:rPr lang="en-US" dirty="0">
                <a:latin typeface="+mn-lt"/>
                <a:ea typeface="+mn-ea"/>
                <a:cs typeface="+mn-cs"/>
              </a:rPr>
              <a:t>Was the course content useful/interesting?  </a:t>
            </a:r>
          </a:p>
          <a:p>
            <a:pPr marL="800100" lvl="1" indent="-342900" eaLnBrk="1" hangingPunct="1">
              <a:buFont typeface="Arial" panose="020B0604020202020204" pitchFamily="34" charset="0"/>
              <a:buChar char="•"/>
              <a:defRPr/>
            </a:pPr>
            <a:r>
              <a:rPr lang="en-US" dirty="0">
                <a:latin typeface="+mn-lt"/>
                <a:ea typeface="+mn-ea"/>
                <a:cs typeface="+mn-cs"/>
              </a:rPr>
              <a:t>Did you learn new material/consolidate previous knowledge? </a:t>
            </a:r>
          </a:p>
          <a:p>
            <a:pPr marL="800100" lvl="1" indent="-342900" eaLnBrk="1" hangingPunct="1">
              <a:buFont typeface="Arial" panose="020B0604020202020204" pitchFamily="34" charset="0"/>
              <a:buChar char="•"/>
              <a:defRPr/>
            </a:pPr>
            <a:r>
              <a:rPr lang="en-US" dirty="0">
                <a:latin typeface="+mn-lt"/>
                <a:ea typeface="+mn-ea"/>
                <a:cs typeface="+mn-cs"/>
              </a:rPr>
              <a:t>Was the course format effective?  What worked?  What could be improved? </a:t>
            </a:r>
          </a:p>
          <a:p>
            <a:pPr marL="800100" lvl="1" indent="-342900" eaLnBrk="1" hangingPunct="1">
              <a:buFont typeface="Arial" panose="020B0604020202020204" pitchFamily="34" charset="0"/>
              <a:buChar char="•"/>
              <a:defRPr/>
            </a:pPr>
            <a:r>
              <a:rPr lang="en-US" dirty="0">
                <a:latin typeface="+mn-lt"/>
                <a:ea typeface="+mn-ea"/>
                <a:cs typeface="+mn-cs"/>
              </a:rPr>
              <a:t>Did assignments and exams challenge your use of new knowledge?  Did they cover relevant material?</a:t>
            </a:r>
          </a:p>
          <a:p>
            <a:pPr marL="800100" lvl="1" indent="-342900" eaLnBrk="1" hangingPunct="1">
              <a:buFont typeface="Arial" panose="020B0604020202020204" pitchFamily="34" charset="0"/>
              <a:buChar char="•"/>
              <a:defRPr/>
            </a:pPr>
            <a:r>
              <a:rPr lang="en-US" dirty="0">
                <a:latin typeface="+mn-lt"/>
                <a:ea typeface="+mn-ea"/>
                <a:cs typeface="+mn-cs"/>
              </a:rPr>
              <a:t>For individual lectures/lecturers, was the information appropriate and accessible?  Did you learn effectively?</a:t>
            </a:r>
          </a:p>
          <a:p>
            <a:pPr eaLnBrk="1" hangingPunct="1">
              <a:defRPr/>
            </a:pPr>
            <a:endParaRPr lang="en-US"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a:xfrm>
            <a:off x="581192" y="702156"/>
            <a:ext cx="11029616" cy="1013800"/>
          </a:xfrm>
        </p:spPr>
        <p:txBody>
          <a:bodyPr>
            <a:normAutofit/>
          </a:bodyPr>
          <a:lstStyle/>
          <a:p>
            <a:r>
              <a:rPr lang="en-US" dirty="0">
                <a:solidFill>
                  <a:srgbClr val="FFFEFF"/>
                </a:solidFill>
                <a:latin typeface="Calibri" charset="0"/>
              </a:rPr>
              <a:t>Some Free advice….Shift your Educational expectations</a:t>
            </a:r>
          </a:p>
        </p:txBody>
      </p:sp>
      <p:graphicFrame>
        <p:nvGraphicFramePr>
          <p:cNvPr id="28676" name="Content Placeholder 2">
            <a:extLst>
              <a:ext uri="{FF2B5EF4-FFF2-40B4-BE49-F238E27FC236}">
                <a16:creationId xmlns:a16="http://schemas.microsoft.com/office/drawing/2014/main" id="{9376C14D-419A-414C-A82E-4396CE0CF44F}"/>
              </a:ext>
            </a:extLst>
          </p:cNvPr>
          <p:cNvGraphicFramePr>
            <a:graphicFrameLocks noGrp="1"/>
          </p:cNvGraphicFramePr>
          <p:nvPr>
            <p:ph idx="1"/>
            <p:extLst>
              <p:ext uri="{D42A27DB-BD31-4B8C-83A1-F6EECF244321}">
                <p14:modId xmlns:p14="http://schemas.microsoft.com/office/powerpoint/2010/main" val="272521547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14400" y="835219"/>
            <a:ext cx="8229600" cy="792162"/>
          </a:xfrm>
        </p:spPr>
        <p:txBody>
          <a:bodyPr/>
          <a:lstStyle/>
          <a:p>
            <a:pPr eaLnBrk="1" hangingPunct="1"/>
            <a:r>
              <a:rPr lang="en-US" sz="3200" dirty="0">
                <a:latin typeface="Calibri" charset="0"/>
              </a:rPr>
              <a:t>Course Evaluations</a:t>
            </a:r>
          </a:p>
        </p:txBody>
      </p:sp>
      <p:sp>
        <p:nvSpPr>
          <p:cNvPr id="7" name="TextBox 6"/>
          <p:cNvSpPr txBox="1"/>
          <p:nvPr/>
        </p:nvSpPr>
        <p:spPr>
          <a:xfrm>
            <a:off x="1523999" y="5708522"/>
            <a:ext cx="9144000" cy="1077913"/>
          </a:xfrm>
          <a:prstGeom prst="rect">
            <a:avLst/>
          </a:prstGeom>
          <a:noFill/>
        </p:spPr>
        <p:txBody>
          <a:bodyPr>
            <a:spAutoFit/>
          </a:bodyPr>
          <a:lstStyle/>
          <a:p>
            <a:pPr algn="ctr" eaLnBrk="1" hangingPunct="1">
              <a:defRPr/>
            </a:pPr>
            <a:r>
              <a:rPr lang="en-US" sz="3200" b="1" i="1" u="sng" dirty="0">
                <a:latin typeface="+mn-lt"/>
                <a:ea typeface="+mn-ea"/>
                <a:cs typeface="+mn-cs"/>
              </a:rPr>
              <a:t>Please make sure that your comments are helpful and professional!</a:t>
            </a:r>
          </a:p>
        </p:txBody>
      </p:sp>
      <p:sp>
        <p:nvSpPr>
          <p:cNvPr id="3" name="Content Placeholder 2">
            <a:extLst>
              <a:ext uri="{FF2B5EF4-FFF2-40B4-BE49-F238E27FC236}">
                <a16:creationId xmlns:a16="http://schemas.microsoft.com/office/drawing/2014/main" id="{94827A8C-B8F7-244F-AF0E-742F61958EC4}"/>
              </a:ext>
            </a:extLst>
          </p:cNvPr>
          <p:cNvSpPr>
            <a:spLocks noGrp="1"/>
          </p:cNvSpPr>
          <p:nvPr>
            <p:ph idx="1"/>
          </p:nvPr>
        </p:nvSpPr>
        <p:spPr>
          <a:xfrm>
            <a:off x="581192" y="1828800"/>
            <a:ext cx="11029615" cy="3678303"/>
          </a:xfrm>
        </p:spPr>
        <p:txBody>
          <a:bodyPr>
            <a:normAutofit fontScale="92500" lnSpcReduction="20000"/>
          </a:bodyPr>
          <a:lstStyle/>
          <a:p>
            <a:r>
              <a:rPr lang="en-US" sz="3200" dirty="0"/>
              <a:t>Please complete them</a:t>
            </a:r>
          </a:p>
          <a:p>
            <a:r>
              <a:rPr lang="en-US" sz="3200" dirty="0"/>
              <a:t>They are reviewed by:</a:t>
            </a:r>
          </a:p>
          <a:p>
            <a:pPr lvl="1"/>
            <a:r>
              <a:rPr lang="en-US" sz="3200" dirty="0"/>
              <a:t>Instructors</a:t>
            </a:r>
          </a:p>
          <a:p>
            <a:pPr lvl="1"/>
            <a:r>
              <a:rPr lang="en-US" sz="3200" dirty="0"/>
              <a:t>Program directors</a:t>
            </a:r>
          </a:p>
          <a:p>
            <a:pPr lvl="1"/>
            <a:r>
              <a:rPr lang="en-US" sz="3200" dirty="0"/>
              <a:t>BGS Curriculum Committee </a:t>
            </a:r>
          </a:p>
          <a:p>
            <a:pPr lvl="1"/>
            <a:r>
              <a:rPr lang="en-US" sz="3200" dirty="0"/>
              <a:t>BGS directors</a:t>
            </a:r>
          </a:p>
          <a:p>
            <a:pPr lvl="1"/>
            <a:r>
              <a:rPr lang="en-US" sz="3200" dirty="0"/>
              <a:t>and beyond…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a:spLocks noChangeArrowheads="1"/>
          </p:cNvSpPr>
          <p:nvPr/>
        </p:nvSpPr>
        <p:spPr bwMode="auto">
          <a:xfrm>
            <a:off x="2286000" y="1825109"/>
            <a:ext cx="8153400"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eaLnBrk="1" hangingPunct="1"/>
            <a:r>
              <a:rPr lang="en-US" sz="1800" b="1" dirty="0">
                <a:latin typeface="Calibri" charset="0"/>
              </a:rPr>
              <a:t>BGS Policies</a:t>
            </a:r>
            <a:endParaRPr lang="en-US" sz="1800" dirty="0">
              <a:latin typeface="Calibri" charset="0"/>
            </a:endParaRPr>
          </a:p>
          <a:p>
            <a:pPr eaLnBrk="1" hangingPunct="1"/>
            <a:r>
              <a:rPr lang="en-US" sz="1800" dirty="0">
                <a:latin typeface="Calibri" charset="0"/>
                <a:hlinkClick r:id="rId2"/>
              </a:rPr>
              <a:t>Expectations of Students in Biomedical Graduate Studies</a:t>
            </a:r>
            <a:endParaRPr lang="en-US" sz="1800" dirty="0">
              <a:latin typeface="Calibri" charset="0"/>
            </a:endParaRPr>
          </a:p>
          <a:p>
            <a:pPr eaLnBrk="1" hangingPunct="1"/>
            <a:r>
              <a:rPr lang="en-US" sz="1800" dirty="0">
                <a:latin typeface="Calibri" charset="0"/>
                <a:hlinkClick r:id="rId3"/>
              </a:rPr>
              <a:t>Conditions of Fellowship Awards</a:t>
            </a:r>
            <a:endParaRPr lang="en-US" sz="1800" dirty="0">
              <a:latin typeface="Calibri" charset="0"/>
            </a:endParaRPr>
          </a:p>
          <a:p>
            <a:pPr eaLnBrk="1" hangingPunct="1"/>
            <a:r>
              <a:rPr lang="en-US" sz="1800" dirty="0">
                <a:latin typeface="Calibri" charset="0"/>
                <a:hlinkClick r:id="rId4"/>
              </a:rPr>
              <a:t>Matters of Conduct and Academic Integrity</a:t>
            </a:r>
            <a:endParaRPr lang="en-US" sz="1800" dirty="0">
              <a:latin typeface="Calibri" charset="0"/>
            </a:endParaRPr>
          </a:p>
          <a:p>
            <a:pPr eaLnBrk="1" hangingPunct="1"/>
            <a:r>
              <a:rPr lang="en-US" sz="1800" dirty="0">
                <a:latin typeface="Calibri" charset="0"/>
                <a:hlinkClick r:id="rId5"/>
              </a:rPr>
              <a:t>Authorship Policy</a:t>
            </a:r>
            <a:endParaRPr lang="en-US" sz="1800" dirty="0">
              <a:latin typeface="Calibri" charset="0"/>
            </a:endParaRPr>
          </a:p>
          <a:p>
            <a:pPr eaLnBrk="1" hangingPunct="1"/>
            <a:r>
              <a:rPr lang="en-US" sz="1800" dirty="0">
                <a:latin typeface="Calibri" charset="0"/>
                <a:hlinkClick r:id="rId6"/>
              </a:rPr>
              <a:t>Leaves of Absence (including Parental Leave)</a:t>
            </a:r>
            <a:endParaRPr lang="en-US" sz="1800" dirty="0">
              <a:latin typeface="Calibri" charset="0"/>
            </a:endParaRPr>
          </a:p>
          <a:p>
            <a:pPr eaLnBrk="1" hangingPunct="1"/>
            <a:r>
              <a:rPr lang="en-US" sz="1800" dirty="0">
                <a:latin typeface="Calibri" charset="0"/>
                <a:hlinkClick r:id="rId7"/>
              </a:rPr>
              <a:t>Procedures for Managing Visiting Students</a:t>
            </a:r>
            <a:r>
              <a:rPr lang="en-US" sz="1800" dirty="0">
                <a:latin typeface="Calibri" charset="0"/>
              </a:rPr>
              <a:t> </a:t>
            </a:r>
          </a:p>
          <a:p>
            <a:pPr eaLnBrk="1" hangingPunct="1"/>
            <a:endParaRPr lang="en-US" sz="1800" b="1" dirty="0">
              <a:latin typeface="Calibri" charset="0"/>
            </a:endParaRPr>
          </a:p>
          <a:p>
            <a:pPr eaLnBrk="1" hangingPunct="1"/>
            <a:r>
              <a:rPr lang="en-US" sz="1800" b="1" dirty="0">
                <a:latin typeface="Calibri" charset="0"/>
              </a:rPr>
              <a:t>University Policies</a:t>
            </a:r>
            <a:endParaRPr lang="en-US" sz="1800" dirty="0">
              <a:latin typeface="Calibri" charset="0"/>
            </a:endParaRPr>
          </a:p>
          <a:p>
            <a:pPr eaLnBrk="1" hangingPunct="1"/>
            <a:r>
              <a:rPr lang="en-US" sz="1800" dirty="0">
                <a:latin typeface="Calibri" charset="0"/>
                <a:hlinkClick r:id="rId8"/>
              </a:rPr>
              <a:t>Academic Integrity</a:t>
            </a:r>
            <a:r>
              <a:rPr lang="en-US" sz="1800" dirty="0">
                <a:latin typeface="Calibri" charset="0"/>
              </a:rPr>
              <a:t> </a:t>
            </a:r>
          </a:p>
          <a:p>
            <a:pPr eaLnBrk="1" hangingPunct="1"/>
            <a:r>
              <a:rPr lang="en-US" sz="1800" dirty="0">
                <a:latin typeface="Calibri" charset="0"/>
                <a:hlinkClick r:id="rId9"/>
              </a:rPr>
              <a:t>University Policies Relevant to Graduate Education</a:t>
            </a:r>
            <a:r>
              <a:rPr lang="en-US" sz="1800" dirty="0">
                <a:latin typeface="Calibri" charset="0"/>
              </a:rPr>
              <a:t> </a:t>
            </a:r>
          </a:p>
          <a:p>
            <a:pPr eaLnBrk="1" hangingPunct="1"/>
            <a:r>
              <a:rPr lang="en-US" sz="1800" dirty="0">
                <a:latin typeface="Calibri" charset="0"/>
                <a:hlinkClick r:id="rId10"/>
              </a:rPr>
              <a:t>Graduate Rules and Regulations</a:t>
            </a:r>
            <a:r>
              <a:rPr lang="en-US" sz="1800" dirty="0">
                <a:latin typeface="Calibri" charset="0"/>
              </a:rPr>
              <a:t> </a:t>
            </a:r>
          </a:p>
          <a:p>
            <a:pPr eaLnBrk="1" hangingPunct="1"/>
            <a:r>
              <a:rPr lang="en-US" sz="1800" dirty="0">
                <a:latin typeface="Calibri" charset="0"/>
                <a:hlinkClick r:id="rId11"/>
              </a:rPr>
              <a:t>The Penn Book (Penn Resources, Policies, and Procedures)</a:t>
            </a:r>
            <a:r>
              <a:rPr lang="en-US" sz="1800" dirty="0">
                <a:latin typeface="Calibri" charset="0"/>
              </a:rPr>
              <a:t> </a:t>
            </a:r>
          </a:p>
          <a:p>
            <a:pPr eaLnBrk="1" hangingPunct="1"/>
            <a:r>
              <a:rPr lang="en-US" sz="1800" dirty="0">
                <a:latin typeface="Calibri" charset="0"/>
                <a:hlinkClick r:id="rId12"/>
              </a:rPr>
              <a:t>Procedures Regarding Misconduct in Research for Non Faculty Members of the Penn Community</a:t>
            </a:r>
            <a:r>
              <a:rPr lang="en-US" sz="1800" dirty="0">
                <a:latin typeface="Calibri" charset="0"/>
              </a:rPr>
              <a:t> </a:t>
            </a:r>
          </a:p>
          <a:p>
            <a:pPr eaLnBrk="1" hangingPunct="1"/>
            <a:r>
              <a:rPr lang="en-US" sz="1800" dirty="0">
                <a:latin typeface="Calibri" charset="0"/>
                <a:hlinkClick r:id="rId13"/>
              </a:rPr>
              <a:t>Sexual Harassment Policy </a:t>
            </a:r>
            <a:endParaRPr lang="en-US" sz="1800" dirty="0">
              <a:latin typeface="Calibri" charset="0"/>
            </a:endParaRPr>
          </a:p>
          <a:p>
            <a:pPr eaLnBrk="1" hangingPunct="1"/>
            <a:r>
              <a:rPr lang="en-US" sz="1800" dirty="0">
                <a:latin typeface="Calibri" charset="0"/>
                <a:hlinkClick r:id="rId14"/>
              </a:rPr>
              <a:t>Consensual Sexual Relations Between Faculty and Students</a:t>
            </a:r>
            <a:r>
              <a:rPr lang="en-US" sz="1800" dirty="0">
                <a:latin typeface="Calibri" charset="0"/>
              </a:rPr>
              <a:t> </a:t>
            </a:r>
          </a:p>
          <a:p>
            <a:endParaRPr lang="en-US" sz="2000" dirty="0">
              <a:latin typeface="Calibri" charset="0"/>
            </a:endParaRPr>
          </a:p>
        </p:txBody>
      </p:sp>
      <p:sp>
        <p:nvSpPr>
          <p:cNvPr id="2" name="TextBox 1"/>
          <p:cNvSpPr txBox="1"/>
          <p:nvPr/>
        </p:nvSpPr>
        <p:spPr>
          <a:xfrm>
            <a:off x="1524000" y="533400"/>
            <a:ext cx="9144000" cy="708025"/>
          </a:xfrm>
          <a:prstGeom prst="rect">
            <a:avLst/>
          </a:prstGeom>
          <a:noFill/>
        </p:spPr>
        <p:txBody>
          <a:bodyPr>
            <a:spAutoFit/>
          </a:bodyPr>
          <a:lstStyle/>
          <a:p>
            <a:pPr algn="ctr" eaLnBrk="1" hangingPunct="1">
              <a:defRPr/>
            </a:pPr>
            <a:r>
              <a:rPr lang="en-US" sz="4000" dirty="0">
                <a:solidFill>
                  <a:schemeClr val="bg1"/>
                </a:solidFill>
                <a:latin typeface="Calibri"/>
                <a:ea typeface="+mj-ea"/>
                <a:cs typeface="+mj-cs"/>
              </a:rPr>
              <a:t>Policies</a:t>
            </a:r>
            <a:endParaRPr lang="en-US" dirty="0">
              <a:solidFill>
                <a:schemeClr val="bg1"/>
              </a:solidFill>
              <a:latin typeface="Times New Roman" panose="02020603050405020304" pitchFamily="18" charset="0"/>
              <a:ea typeface="+mn-ea"/>
              <a:cs typeface="+mn-cs"/>
            </a:endParaRPr>
          </a:p>
        </p:txBody>
      </p:sp>
      <p:sp>
        <p:nvSpPr>
          <p:cNvPr id="4" name="TextBox 3"/>
          <p:cNvSpPr txBox="1"/>
          <p:nvPr/>
        </p:nvSpPr>
        <p:spPr>
          <a:xfrm>
            <a:off x="1524000" y="1219200"/>
            <a:ext cx="9144000" cy="461962"/>
          </a:xfrm>
          <a:prstGeom prst="rect">
            <a:avLst/>
          </a:prstGeom>
          <a:noFill/>
        </p:spPr>
        <p:txBody>
          <a:bodyPr>
            <a:spAutoFit/>
          </a:bodyPr>
          <a:lstStyle/>
          <a:p>
            <a:pPr algn="ctr" eaLnBrk="1" hangingPunct="1">
              <a:defRPr/>
            </a:pPr>
            <a:r>
              <a:rPr lang="en-US" dirty="0">
                <a:solidFill>
                  <a:schemeClr val="bg1"/>
                </a:solidFill>
                <a:latin typeface="Calibri"/>
                <a:ea typeface="+mj-ea"/>
                <a:cs typeface="+mj-cs"/>
                <a:hlinkClick r:id="rId15">
                  <a:extLst>
                    <a:ext uri="{A12FA001-AC4F-418D-AE19-62706E023703}">
                      <ahyp:hlinkClr xmlns:ahyp="http://schemas.microsoft.com/office/drawing/2018/hyperlinkcolor" val="tx"/>
                    </a:ext>
                  </a:extLst>
                </a:hlinkClick>
              </a:rPr>
              <a:t>http://www.med.upenn.edu/bgs/current_students_policies.shtml</a:t>
            </a:r>
            <a:endParaRPr lang="en-US" dirty="0">
              <a:solidFill>
                <a:schemeClr val="bg1"/>
              </a:solidFill>
              <a:latin typeface="Times New Roman" panose="02020603050405020304" pitchFamily="18"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r>
              <a:rPr lang="en-US" dirty="0">
                <a:solidFill>
                  <a:srgbClr val="FFFFFF"/>
                </a:solidFill>
                <a:latin typeface="Calibri" charset="0"/>
              </a:rPr>
              <a:t>Wishing you a journey full of Learning, Exploration, Actualization, Discovery and Science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904BF85-F625-834A-96AF-343596AFFB08}"/>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COVID19 Safety</a:t>
            </a:r>
            <a:br>
              <a:rPr lang="en-US" sz="3200" dirty="0">
                <a:solidFill>
                  <a:srgbClr val="FFFFFF"/>
                </a:solidFill>
              </a:rPr>
            </a:br>
            <a:br>
              <a:rPr lang="en-US" sz="3200" dirty="0">
                <a:solidFill>
                  <a:srgbClr val="FFFFFF"/>
                </a:solidFill>
              </a:rPr>
            </a:br>
            <a:r>
              <a:rPr lang="en-US" sz="2400" dirty="0">
                <a:solidFill>
                  <a:srgbClr val="FFFFFF"/>
                </a:solidFill>
              </a:rPr>
              <a:t>https://</a:t>
            </a:r>
            <a:r>
              <a:rPr lang="en-US" sz="2400" dirty="0" err="1">
                <a:solidFill>
                  <a:srgbClr val="FFFFFF"/>
                </a:solidFill>
              </a:rPr>
              <a:t>coronavirus.upenn.edu</a:t>
            </a:r>
            <a:endParaRPr lang="en-US" sz="2400" dirty="0">
              <a:solidFill>
                <a:srgbClr val="FFFFFF"/>
              </a:solidFill>
            </a:endParaRPr>
          </a:p>
        </p:txBody>
      </p:sp>
      <p:sp>
        <p:nvSpPr>
          <p:cNvPr id="6" name="Content Placeholder 5">
            <a:extLst>
              <a:ext uri="{FF2B5EF4-FFF2-40B4-BE49-F238E27FC236}">
                <a16:creationId xmlns:a16="http://schemas.microsoft.com/office/drawing/2014/main" id="{D8722D31-A590-0546-A19C-2FB394B922A8}"/>
              </a:ext>
            </a:extLst>
          </p:cNvPr>
          <p:cNvSpPr>
            <a:spLocks noGrp="1"/>
          </p:cNvSpPr>
          <p:nvPr>
            <p:ph idx="1"/>
          </p:nvPr>
        </p:nvSpPr>
        <p:spPr>
          <a:xfrm>
            <a:off x="5155905" y="685800"/>
            <a:ext cx="6545514" cy="5688650"/>
          </a:xfrm>
        </p:spPr>
        <p:txBody>
          <a:bodyPr anchor="ctr">
            <a:normAutofit/>
          </a:bodyPr>
          <a:lstStyle/>
          <a:p>
            <a:pPr marL="0" indent="0">
              <a:buNone/>
            </a:pPr>
            <a:r>
              <a:rPr lang="en-US" sz="2800" dirty="0"/>
              <a:t>Current State:</a:t>
            </a:r>
          </a:p>
          <a:p>
            <a:pPr lvl="1"/>
            <a:r>
              <a:rPr lang="en-US" sz="2600" dirty="0"/>
              <a:t>Upload Vaccine Status (COVID19 and Flu) at Student Health Services</a:t>
            </a:r>
          </a:p>
          <a:p>
            <a:pPr lvl="1"/>
            <a:r>
              <a:rPr lang="en-US" sz="2600" dirty="0"/>
              <a:t>Masking is recommended:</a:t>
            </a:r>
          </a:p>
          <a:p>
            <a:pPr lvl="2"/>
            <a:r>
              <a:rPr lang="en-US" sz="2400" dirty="0"/>
              <a:t>Indoor public settings</a:t>
            </a:r>
          </a:p>
          <a:p>
            <a:pPr lvl="2"/>
            <a:r>
              <a:rPr lang="en-US" sz="2400" dirty="0"/>
              <a:t>Those with medical underlying conditions</a:t>
            </a:r>
          </a:p>
          <a:p>
            <a:pPr lvl="2"/>
            <a:r>
              <a:rPr lang="en-US" sz="2400" dirty="0"/>
              <a:t>When required by an instructor</a:t>
            </a:r>
          </a:p>
          <a:p>
            <a:pPr lvl="1"/>
            <a:r>
              <a:rPr lang="en-US" sz="2600" dirty="0"/>
              <a:t>Testing is available at 3734 Spruce Street</a:t>
            </a:r>
          </a:p>
          <a:p>
            <a:pPr lvl="1"/>
            <a:r>
              <a:rPr lang="en-US" sz="2600" dirty="0"/>
              <a:t>Follow school specific policies as needed</a:t>
            </a:r>
          </a:p>
          <a:p>
            <a:pPr lvl="1"/>
            <a:r>
              <a:rPr lang="en-US" sz="2600" dirty="0"/>
              <a:t>Be aware as conditions may change</a:t>
            </a:r>
          </a:p>
          <a:p>
            <a:pPr marL="0" indent="0">
              <a:buNone/>
            </a:pPr>
            <a:endParaRPr lang="en-US" sz="2800" dirty="0"/>
          </a:p>
        </p:txBody>
      </p:sp>
    </p:spTree>
    <p:extLst>
      <p:ext uri="{BB962C8B-B14F-4D97-AF65-F5344CB8AC3E}">
        <p14:creationId xmlns:p14="http://schemas.microsoft.com/office/powerpoint/2010/main" val="412172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655F-ECB5-B943-AC1C-38DDEC6A816E}"/>
              </a:ext>
            </a:extLst>
          </p:cNvPr>
          <p:cNvSpPr>
            <a:spLocks noGrp="1"/>
          </p:cNvSpPr>
          <p:nvPr>
            <p:ph type="title"/>
          </p:nvPr>
        </p:nvSpPr>
        <p:spPr/>
        <p:txBody>
          <a:bodyPr/>
          <a:lstStyle/>
          <a:p>
            <a:r>
              <a:rPr lang="en-US" dirty="0"/>
              <a:t>Covid 19 information	</a:t>
            </a:r>
          </a:p>
        </p:txBody>
      </p:sp>
      <p:sp>
        <p:nvSpPr>
          <p:cNvPr id="3" name="Content Placeholder 2">
            <a:extLst>
              <a:ext uri="{FF2B5EF4-FFF2-40B4-BE49-F238E27FC236}">
                <a16:creationId xmlns:a16="http://schemas.microsoft.com/office/drawing/2014/main" id="{73E455C4-DD7A-804E-ABCB-A2DDDA22468D}"/>
              </a:ext>
            </a:extLst>
          </p:cNvPr>
          <p:cNvSpPr>
            <a:spLocks noGrp="1"/>
          </p:cNvSpPr>
          <p:nvPr>
            <p:ph idx="1"/>
          </p:nvPr>
        </p:nvSpPr>
        <p:spPr>
          <a:xfrm>
            <a:off x="581192" y="2180497"/>
            <a:ext cx="11029615" cy="638904"/>
          </a:xfrm>
        </p:spPr>
        <p:txBody>
          <a:bodyPr>
            <a:noAutofit/>
          </a:bodyPr>
          <a:lstStyle/>
          <a:p>
            <a:r>
              <a:rPr lang="en-US" sz="2800" dirty="0"/>
              <a:t>Requirements change in response to prevailing conditions, please stay attuned to university updates</a:t>
            </a:r>
          </a:p>
          <a:p>
            <a:endParaRPr lang="en-US" sz="2800" dirty="0"/>
          </a:p>
        </p:txBody>
      </p:sp>
      <p:pic>
        <p:nvPicPr>
          <p:cNvPr id="5" name="Picture 4">
            <a:extLst>
              <a:ext uri="{FF2B5EF4-FFF2-40B4-BE49-F238E27FC236}">
                <a16:creationId xmlns:a16="http://schemas.microsoft.com/office/drawing/2014/main" id="{491E6F56-5C5F-D641-9700-A425D9E5E6FA}"/>
              </a:ext>
            </a:extLst>
          </p:cNvPr>
          <p:cNvPicPr>
            <a:picLocks noChangeAspect="1"/>
          </p:cNvPicPr>
          <p:nvPr/>
        </p:nvPicPr>
        <p:blipFill>
          <a:blip r:embed="rId2"/>
          <a:stretch>
            <a:fillRect/>
          </a:stretch>
        </p:blipFill>
        <p:spPr>
          <a:xfrm>
            <a:off x="0" y="2819401"/>
            <a:ext cx="12192000" cy="3534489"/>
          </a:xfrm>
          <a:prstGeom prst="rect">
            <a:avLst/>
          </a:prstGeom>
        </p:spPr>
      </p:pic>
      <p:sp>
        <p:nvSpPr>
          <p:cNvPr id="6" name="Rectangle 5">
            <a:extLst>
              <a:ext uri="{FF2B5EF4-FFF2-40B4-BE49-F238E27FC236}">
                <a16:creationId xmlns:a16="http://schemas.microsoft.com/office/drawing/2014/main" id="{CD947763-EE9D-8241-9730-BB19483E66E3}"/>
              </a:ext>
            </a:extLst>
          </p:cNvPr>
          <p:cNvSpPr/>
          <p:nvPr/>
        </p:nvSpPr>
        <p:spPr>
          <a:xfrm>
            <a:off x="762000" y="5562600"/>
            <a:ext cx="3200400" cy="59324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3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81192" y="702156"/>
            <a:ext cx="11029616" cy="1013800"/>
          </a:xfrm>
        </p:spPr>
        <p:txBody>
          <a:bodyPr>
            <a:normAutofit/>
          </a:bodyPr>
          <a:lstStyle/>
          <a:p>
            <a:pPr eaLnBrk="1" hangingPunct="1"/>
            <a:r>
              <a:rPr lang="en-US">
                <a:solidFill>
                  <a:srgbClr val="FFFEFF"/>
                </a:solidFill>
                <a:latin typeface="Calibri" charset="0"/>
              </a:rPr>
              <a:t>Downloading Copyrighted Material</a:t>
            </a:r>
          </a:p>
        </p:txBody>
      </p:sp>
      <p:graphicFrame>
        <p:nvGraphicFramePr>
          <p:cNvPr id="41988" name="Content Placeholder 2">
            <a:extLst>
              <a:ext uri="{FF2B5EF4-FFF2-40B4-BE49-F238E27FC236}">
                <a16:creationId xmlns:a16="http://schemas.microsoft.com/office/drawing/2014/main" id="{610CCCAD-57C6-4122-BB26-F2AEA661AC52}"/>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97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C6C8-E7A9-8A4D-B634-42950C19EA3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More Free ADVICE</a:t>
            </a:r>
          </a:p>
        </p:txBody>
      </p:sp>
      <p:graphicFrame>
        <p:nvGraphicFramePr>
          <p:cNvPr id="5" name="Content Placeholder 2">
            <a:extLst>
              <a:ext uri="{FF2B5EF4-FFF2-40B4-BE49-F238E27FC236}">
                <a16:creationId xmlns:a16="http://schemas.microsoft.com/office/drawing/2014/main" id="{CF9C7E70-5BDF-4380-A259-0F42175EBF24}"/>
              </a:ext>
            </a:extLst>
          </p:cNvPr>
          <p:cNvGraphicFramePr>
            <a:graphicFrameLocks noGrp="1"/>
          </p:cNvGraphicFramePr>
          <p:nvPr>
            <p:ph idx="1"/>
            <p:extLst>
              <p:ext uri="{D42A27DB-BD31-4B8C-83A1-F6EECF244321}">
                <p14:modId xmlns:p14="http://schemas.microsoft.com/office/powerpoint/2010/main" val="10996117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37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Title 1"/>
          <p:cNvSpPr>
            <a:spLocks noGrp="1"/>
          </p:cNvSpPr>
          <p:nvPr>
            <p:ph type="title"/>
          </p:nvPr>
        </p:nvSpPr>
        <p:spPr>
          <a:xfrm>
            <a:off x="581192" y="702156"/>
            <a:ext cx="11029616" cy="1013800"/>
          </a:xfrm>
        </p:spPr>
        <p:txBody>
          <a:bodyPr>
            <a:normAutofit/>
          </a:bodyPr>
          <a:lstStyle/>
          <a:p>
            <a:r>
              <a:rPr lang="en-US" dirty="0">
                <a:solidFill>
                  <a:srgbClr val="FFFEFF"/>
                </a:solidFill>
                <a:latin typeface="Calibri" charset="0"/>
              </a:rPr>
              <a:t>Even More Free Advice</a:t>
            </a:r>
          </a:p>
        </p:txBody>
      </p:sp>
      <p:graphicFrame>
        <p:nvGraphicFramePr>
          <p:cNvPr id="30723" name="Content Placeholder 2">
            <a:extLst>
              <a:ext uri="{FF2B5EF4-FFF2-40B4-BE49-F238E27FC236}">
                <a16:creationId xmlns:a16="http://schemas.microsoft.com/office/drawing/2014/main" id="{9F75C59A-27C5-4F99-B943-9793F8AE4A55}"/>
              </a:ext>
            </a:extLst>
          </p:cNvPr>
          <p:cNvGraphicFramePr>
            <a:graphicFrameLocks noGrp="1"/>
          </p:cNvGraphicFramePr>
          <p:nvPr>
            <p:ph idx="1"/>
            <p:extLst>
              <p:ext uri="{D42A27DB-BD31-4B8C-83A1-F6EECF244321}">
                <p14:modId xmlns:p14="http://schemas.microsoft.com/office/powerpoint/2010/main" val="2724947392"/>
              </p:ext>
            </p:extLst>
          </p:nvPr>
        </p:nvGraphicFramePr>
        <p:xfrm>
          <a:off x="609600" y="2209800"/>
          <a:ext cx="1102995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893A-770B-7841-9423-DCFDFE369705}"/>
              </a:ext>
            </a:extLst>
          </p:cNvPr>
          <p:cNvSpPr>
            <a:spLocks noGrp="1"/>
          </p:cNvSpPr>
          <p:nvPr>
            <p:ph type="title"/>
          </p:nvPr>
        </p:nvSpPr>
        <p:spPr/>
        <p:txBody>
          <a:bodyPr/>
          <a:lstStyle/>
          <a:p>
            <a:r>
              <a:rPr lang="en-US" dirty="0"/>
              <a:t>BGS Orientation Overview</a:t>
            </a:r>
          </a:p>
        </p:txBody>
      </p:sp>
      <p:sp>
        <p:nvSpPr>
          <p:cNvPr id="6" name="Text Placeholder 5">
            <a:extLst>
              <a:ext uri="{FF2B5EF4-FFF2-40B4-BE49-F238E27FC236}">
                <a16:creationId xmlns:a16="http://schemas.microsoft.com/office/drawing/2014/main" id="{41CF62C6-009B-A94E-828C-C1B3F0CAD07F}"/>
              </a:ext>
            </a:extLst>
          </p:cNvPr>
          <p:cNvSpPr>
            <a:spLocks noGrp="1"/>
          </p:cNvSpPr>
          <p:nvPr>
            <p:ph type="body" idx="1"/>
          </p:nvPr>
        </p:nvSpPr>
        <p:spPr>
          <a:xfrm>
            <a:off x="887219" y="1828800"/>
            <a:ext cx="5087075" cy="536005"/>
          </a:xfrm>
        </p:spPr>
        <p:txBody>
          <a:bodyPr/>
          <a:lstStyle/>
          <a:p>
            <a:r>
              <a:rPr lang="en-US" dirty="0">
                <a:solidFill>
                  <a:srgbClr val="C00000"/>
                </a:solidFill>
              </a:rPr>
              <a:t>Week 1 (August 14-18)</a:t>
            </a:r>
          </a:p>
        </p:txBody>
      </p:sp>
      <p:sp>
        <p:nvSpPr>
          <p:cNvPr id="7" name="Content Placeholder 6">
            <a:extLst>
              <a:ext uri="{FF2B5EF4-FFF2-40B4-BE49-F238E27FC236}">
                <a16:creationId xmlns:a16="http://schemas.microsoft.com/office/drawing/2014/main" id="{6A4AE078-B4D6-7E4C-8B89-0967900CF260}"/>
              </a:ext>
            </a:extLst>
          </p:cNvPr>
          <p:cNvSpPr>
            <a:spLocks noGrp="1"/>
          </p:cNvSpPr>
          <p:nvPr>
            <p:ph sz="half" idx="2"/>
          </p:nvPr>
        </p:nvSpPr>
        <p:spPr>
          <a:xfrm>
            <a:off x="581194" y="2438400"/>
            <a:ext cx="5393100" cy="3474748"/>
          </a:xfrm>
        </p:spPr>
        <p:txBody>
          <a:bodyPr>
            <a:noAutofit/>
          </a:bodyPr>
          <a:lstStyle/>
          <a:p>
            <a:pPr>
              <a:spcAft>
                <a:spcPts val="0"/>
              </a:spcAft>
            </a:pPr>
            <a:r>
              <a:rPr lang="en-US" sz="2000" dirty="0"/>
              <a:t>Monday</a:t>
            </a:r>
          </a:p>
          <a:p>
            <a:pPr lvl="1">
              <a:spcAft>
                <a:spcPts val="0"/>
              </a:spcAft>
            </a:pPr>
            <a:r>
              <a:rPr lang="en-US" sz="2000" dirty="0"/>
              <a:t>Convocation</a:t>
            </a:r>
          </a:p>
          <a:p>
            <a:pPr lvl="1">
              <a:spcAft>
                <a:spcPts val="0"/>
              </a:spcAft>
            </a:pPr>
            <a:r>
              <a:rPr lang="en-US" sz="2000" dirty="0"/>
              <a:t>Intro to Grad School</a:t>
            </a:r>
          </a:p>
          <a:p>
            <a:pPr>
              <a:spcAft>
                <a:spcPts val="0"/>
              </a:spcAft>
            </a:pPr>
            <a:r>
              <a:rPr lang="en-US" sz="2000" dirty="0"/>
              <a:t>Tuesday</a:t>
            </a:r>
          </a:p>
          <a:p>
            <a:pPr lvl="1">
              <a:spcAft>
                <a:spcPts val="0"/>
              </a:spcAft>
            </a:pPr>
            <a:r>
              <a:rPr lang="en-US" sz="2000" dirty="0"/>
              <a:t>Being a Mentee</a:t>
            </a:r>
          </a:p>
          <a:p>
            <a:pPr lvl="1">
              <a:spcAft>
                <a:spcPts val="0"/>
              </a:spcAft>
            </a:pPr>
            <a:r>
              <a:rPr lang="en-US" sz="2000" dirty="0"/>
              <a:t>Student Group Panel</a:t>
            </a:r>
          </a:p>
          <a:p>
            <a:pPr>
              <a:spcAft>
                <a:spcPts val="0"/>
              </a:spcAft>
            </a:pPr>
            <a:r>
              <a:rPr lang="en-US" sz="2000" dirty="0"/>
              <a:t>Wednesday</a:t>
            </a:r>
          </a:p>
          <a:p>
            <a:pPr lvl="1">
              <a:spcAft>
                <a:spcPts val="0"/>
              </a:spcAft>
            </a:pPr>
            <a:r>
              <a:rPr lang="en-US" sz="2000" dirty="0"/>
              <a:t>Graduate School Logistics/ Resources/Wellness</a:t>
            </a:r>
          </a:p>
          <a:p>
            <a:pPr>
              <a:spcAft>
                <a:spcPts val="0"/>
              </a:spcAft>
            </a:pPr>
            <a:r>
              <a:rPr lang="en-US" sz="2000" dirty="0"/>
              <a:t>Friday</a:t>
            </a:r>
          </a:p>
          <a:p>
            <a:pPr lvl="1">
              <a:spcAft>
                <a:spcPts val="0"/>
              </a:spcAft>
            </a:pPr>
            <a:r>
              <a:rPr lang="en-US" sz="2000" dirty="0"/>
              <a:t>IDEAL Research/Building Cultures of Excellence in Research</a:t>
            </a:r>
          </a:p>
        </p:txBody>
      </p:sp>
      <p:sp>
        <p:nvSpPr>
          <p:cNvPr id="8" name="Text Placeholder 7">
            <a:extLst>
              <a:ext uri="{FF2B5EF4-FFF2-40B4-BE49-F238E27FC236}">
                <a16:creationId xmlns:a16="http://schemas.microsoft.com/office/drawing/2014/main" id="{15D91212-5B68-1347-8AFF-0F845215AB07}"/>
              </a:ext>
            </a:extLst>
          </p:cNvPr>
          <p:cNvSpPr>
            <a:spLocks noGrp="1"/>
          </p:cNvSpPr>
          <p:nvPr>
            <p:ph type="body" sz="quarter" idx="3"/>
          </p:nvPr>
        </p:nvSpPr>
        <p:spPr>
          <a:xfrm>
            <a:off x="6523735" y="1828800"/>
            <a:ext cx="5087073" cy="553373"/>
          </a:xfrm>
        </p:spPr>
        <p:txBody>
          <a:bodyPr/>
          <a:lstStyle/>
          <a:p>
            <a:r>
              <a:rPr lang="en-US" dirty="0">
                <a:solidFill>
                  <a:srgbClr val="C00000"/>
                </a:solidFill>
              </a:rPr>
              <a:t>Week 2 (August 21-25)</a:t>
            </a:r>
          </a:p>
        </p:txBody>
      </p:sp>
      <p:sp>
        <p:nvSpPr>
          <p:cNvPr id="9" name="Content Placeholder 8">
            <a:extLst>
              <a:ext uri="{FF2B5EF4-FFF2-40B4-BE49-F238E27FC236}">
                <a16:creationId xmlns:a16="http://schemas.microsoft.com/office/drawing/2014/main" id="{F507266F-A416-5D43-899C-0298CF564053}"/>
              </a:ext>
            </a:extLst>
          </p:cNvPr>
          <p:cNvSpPr>
            <a:spLocks noGrp="1"/>
          </p:cNvSpPr>
          <p:nvPr>
            <p:ph sz="quarter" idx="4"/>
          </p:nvPr>
        </p:nvSpPr>
        <p:spPr>
          <a:xfrm>
            <a:off x="6217709" y="2438400"/>
            <a:ext cx="5393100" cy="3352800"/>
          </a:xfrm>
        </p:spPr>
        <p:txBody>
          <a:bodyPr>
            <a:normAutofit fontScale="92500" lnSpcReduction="20000"/>
          </a:bodyPr>
          <a:lstStyle/>
          <a:p>
            <a:pPr>
              <a:spcAft>
                <a:spcPts val="0"/>
              </a:spcAft>
            </a:pPr>
            <a:r>
              <a:rPr lang="en-US" sz="2000" dirty="0"/>
              <a:t>Tuesday</a:t>
            </a:r>
          </a:p>
          <a:p>
            <a:pPr lvl="1">
              <a:spcAft>
                <a:spcPts val="0"/>
              </a:spcAft>
            </a:pPr>
            <a:r>
              <a:rPr lang="en-US" sz="2000" dirty="0"/>
              <a:t>Responsible Conduct of Research (RCR)</a:t>
            </a:r>
          </a:p>
          <a:p>
            <a:pPr lvl="1">
              <a:spcAft>
                <a:spcPts val="0"/>
              </a:spcAft>
            </a:pPr>
            <a:r>
              <a:rPr lang="en-US" sz="2000" dirty="0"/>
              <a:t>Ready, Set Experiment</a:t>
            </a:r>
          </a:p>
          <a:p>
            <a:pPr>
              <a:spcAft>
                <a:spcPts val="0"/>
              </a:spcAft>
            </a:pPr>
            <a:r>
              <a:rPr lang="en-US" sz="2000" dirty="0"/>
              <a:t>Wednesday</a:t>
            </a:r>
          </a:p>
          <a:p>
            <a:pPr lvl="1">
              <a:spcAft>
                <a:spcPts val="0"/>
              </a:spcAft>
            </a:pPr>
            <a:r>
              <a:rPr lang="en-US" sz="2000" dirty="0"/>
              <a:t>Intro to lab Notebooks/Electronic lab notebooks</a:t>
            </a:r>
          </a:p>
          <a:p>
            <a:pPr>
              <a:spcAft>
                <a:spcPts val="0"/>
              </a:spcAft>
            </a:pPr>
            <a:r>
              <a:rPr lang="en-US" sz="2000" dirty="0"/>
              <a:t>Thursday</a:t>
            </a:r>
          </a:p>
          <a:p>
            <a:pPr lvl="1">
              <a:spcAft>
                <a:spcPts val="0"/>
              </a:spcAft>
            </a:pPr>
            <a:r>
              <a:rPr lang="en-US" sz="2000" dirty="0"/>
              <a:t>Career Development</a:t>
            </a:r>
          </a:p>
          <a:p>
            <a:pPr lvl="1">
              <a:spcAft>
                <a:spcPts val="0"/>
              </a:spcAft>
            </a:pPr>
            <a:r>
              <a:rPr lang="en-US" sz="2000" dirty="0"/>
              <a:t>Time Management</a:t>
            </a:r>
          </a:p>
          <a:p>
            <a:pPr lvl="1">
              <a:spcAft>
                <a:spcPts val="0"/>
              </a:spcAft>
            </a:pPr>
            <a:r>
              <a:rPr lang="en-US" sz="2000" dirty="0"/>
              <a:t>Certificate Programs</a:t>
            </a:r>
          </a:p>
          <a:p>
            <a:pPr lvl="1">
              <a:spcAft>
                <a:spcPts val="0"/>
              </a:spcAft>
            </a:pPr>
            <a:r>
              <a:rPr lang="en-US" sz="2000" dirty="0"/>
              <a:t>Library</a:t>
            </a:r>
          </a:p>
        </p:txBody>
      </p:sp>
      <p:sp>
        <p:nvSpPr>
          <p:cNvPr id="3" name="Content Placeholder 8">
            <a:extLst>
              <a:ext uri="{FF2B5EF4-FFF2-40B4-BE49-F238E27FC236}">
                <a16:creationId xmlns:a16="http://schemas.microsoft.com/office/drawing/2014/main" id="{093F9728-F1BF-4651-4F8A-123A9E904224}"/>
              </a:ext>
            </a:extLst>
          </p:cNvPr>
          <p:cNvSpPr txBox="1">
            <a:spLocks/>
          </p:cNvSpPr>
          <p:nvPr/>
        </p:nvSpPr>
        <p:spPr>
          <a:xfrm>
            <a:off x="6370721" y="5791200"/>
            <a:ext cx="5393100" cy="934099"/>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fontAlgn="auto">
              <a:spcAft>
                <a:spcPts val="0"/>
              </a:spcAft>
              <a:buNone/>
            </a:pPr>
            <a:r>
              <a:rPr lang="en-US" sz="2000" dirty="0">
                <a:solidFill>
                  <a:srgbClr val="B31400"/>
                </a:solidFill>
              </a:rPr>
              <a:t>	</a:t>
            </a:r>
            <a:r>
              <a:rPr lang="en-US" sz="2600" dirty="0">
                <a:solidFill>
                  <a:srgbClr val="B31400"/>
                </a:solidFill>
              </a:rPr>
              <a:t>August 22 and 23, 10-3</a:t>
            </a:r>
          </a:p>
          <a:p>
            <a:pPr fontAlgn="auto">
              <a:spcAft>
                <a:spcPts val="0"/>
              </a:spcAft>
            </a:pPr>
            <a:r>
              <a:rPr lang="en-US" dirty="0"/>
              <a:t>Resource Fair for New Graduate &amp; Professional Students, Houston Hall, 10-3</a:t>
            </a:r>
            <a:endParaRPr lang="en-US" sz="2000" dirty="0"/>
          </a:p>
        </p:txBody>
      </p:sp>
    </p:spTree>
    <p:extLst>
      <p:ext uri="{BB962C8B-B14F-4D97-AF65-F5344CB8AC3E}">
        <p14:creationId xmlns:p14="http://schemas.microsoft.com/office/powerpoint/2010/main" val="37567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67" name="Rectangle 6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Rectangle 7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E03155C0-2276-A35F-2268-C9A1C6E5E61E}"/>
              </a:ext>
            </a:extLst>
          </p:cNvPr>
          <p:cNvGraphicFramePr/>
          <p:nvPr>
            <p:extLst>
              <p:ext uri="{D42A27DB-BD31-4B8C-83A1-F6EECF244321}">
                <p14:modId xmlns:p14="http://schemas.microsoft.com/office/powerpoint/2010/main" val="3156576040"/>
              </p:ext>
            </p:extLst>
          </p:nvPr>
        </p:nvGraphicFramePr>
        <p:xfrm>
          <a:off x="4495800" y="304800"/>
          <a:ext cx="7391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9161104-A649-E667-E18A-3A6290400F6D}"/>
              </a:ext>
            </a:extLst>
          </p:cNvPr>
          <p:cNvSpPr txBox="1"/>
          <p:nvPr/>
        </p:nvSpPr>
        <p:spPr>
          <a:xfrm>
            <a:off x="499546" y="2389138"/>
            <a:ext cx="3996254" cy="2308324"/>
          </a:xfrm>
          <a:prstGeom prst="rect">
            <a:avLst/>
          </a:prstGeom>
          <a:noFill/>
        </p:spPr>
        <p:txBody>
          <a:bodyPr wrap="square" rtlCol="0">
            <a:spAutoFit/>
          </a:bodyPr>
          <a:lstStyle/>
          <a:p>
            <a:pPr algn="ctr"/>
            <a:r>
              <a:rPr lang="en-US" sz="3600" cap="all" dirty="0">
                <a:solidFill>
                  <a:srgbClr val="FFFFFF"/>
                </a:solidFill>
                <a:latin typeface="+mj-lt"/>
                <a:cs typeface="Arial" panose="020B0604020202020204" pitchFamily="34" charset="0"/>
              </a:rPr>
              <a:t>Opportunities for BGS Students</a:t>
            </a:r>
          </a:p>
          <a:p>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extBox 4"/>
          <p:cNvSpPr txBox="1">
            <a:spLocks noChangeArrowheads="1"/>
          </p:cNvSpPr>
          <p:nvPr/>
        </p:nvSpPr>
        <p:spPr bwMode="auto">
          <a:xfrm>
            <a:off x="863029" y="1012004"/>
            <a:ext cx="3416158" cy="4795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hangingPunct="1">
              <a:lnSpc>
                <a:spcPct val="90000"/>
              </a:lnSpc>
              <a:spcAft>
                <a:spcPts val="600"/>
              </a:spcAft>
            </a:pPr>
            <a:r>
              <a:rPr lang="en-US" sz="4400" dirty="0">
                <a:solidFill>
                  <a:srgbClr val="FFFFFF"/>
                </a:solidFill>
                <a:latin typeface="+mj-lt"/>
                <a:ea typeface="+mj-ea"/>
                <a:cs typeface="+mj-cs"/>
              </a:rPr>
              <a:t>Training You Must Do</a:t>
            </a:r>
          </a:p>
        </p:txBody>
      </p:sp>
      <p:graphicFrame>
        <p:nvGraphicFramePr>
          <p:cNvPr id="32772" name="Content Placeholder 4">
            <a:extLst>
              <a:ext uri="{FF2B5EF4-FFF2-40B4-BE49-F238E27FC236}">
                <a16:creationId xmlns:a16="http://schemas.microsoft.com/office/drawing/2014/main" id="{358E11F3-C344-404B-AC19-86DA9B89A109}"/>
              </a:ext>
            </a:extLst>
          </p:cNvPr>
          <p:cNvGraphicFramePr>
            <a:graphicFrameLocks noGrp="1"/>
          </p:cNvGraphicFramePr>
          <p:nvPr>
            <p:ph idx="1"/>
            <p:extLst>
              <p:ext uri="{D42A27DB-BD31-4B8C-83A1-F6EECF244321}">
                <p14:modId xmlns:p14="http://schemas.microsoft.com/office/powerpoint/2010/main" val="2733531980"/>
              </p:ext>
            </p:extLst>
          </p:nvPr>
        </p:nvGraphicFramePr>
        <p:xfrm>
          <a:off x="4953000" y="457200"/>
          <a:ext cx="70866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157" y="1113764"/>
            <a:ext cx="3269749" cy="4624327"/>
          </a:xfrm>
          <a:prstGeom prst="rect">
            <a:avLst/>
          </a:prstGeom>
        </p:spPr>
        <p:txBody>
          <a:bodyPr vert="horz" lIns="91440" tIns="45720" rIns="91440" bIns="45720" rtlCol="0" anchor="ctr">
            <a:normAutofit/>
          </a:bodyPr>
          <a:lstStyle/>
          <a:p>
            <a:pPr defTabSz="457200" eaLnBrk="1" hangingPunct="1">
              <a:spcAft>
                <a:spcPts val="600"/>
              </a:spcAft>
              <a:defRPr/>
            </a:pPr>
            <a:r>
              <a:rPr lang="en-US" sz="3200" cap="all" dirty="0">
                <a:solidFill>
                  <a:srgbClr val="FFFFFF"/>
                </a:solidFill>
                <a:latin typeface="+mj-lt"/>
                <a:ea typeface="+mj-ea"/>
                <a:cs typeface="+mj-cs"/>
              </a:rPr>
              <a:t>Expectations of BGS Students</a:t>
            </a:r>
          </a:p>
        </p:txBody>
      </p:sp>
      <p:sp>
        <p:nvSpPr>
          <p:cNvPr id="33793" name="TextBox 2"/>
          <p:cNvSpPr txBox="1">
            <a:spLocks noChangeArrowheads="1"/>
          </p:cNvSpPr>
          <p:nvPr/>
        </p:nvSpPr>
        <p:spPr bwMode="auto">
          <a:xfrm>
            <a:off x="5155905" y="1113764"/>
            <a:ext cx="6655095" cy="462432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lvl="1" indent="0" defTabSz="457200" eaLnBrk="1" hangingPunct="1">
              <a:spcBef>
                <a:spcPct val="20000"/>
              </a:spcBef>
              <a:spcAft>
                <a:spcPts val="600"/>
              </a:spcAft>
              <a:buClr>
                <a:schemeClr val="accent2"/>
              </a:buClr>
              <a:buSzPct val="92000"/>
            </a:pPr>
            <a:r>
              <a:rPr lang="en-US" sz="3600" dirty="0">
                <a:solidFill>
                  <a:schemeClr val="tx2"/>
                </a:solidFill>
                <a:latin typeface="+mn-lt"/>
                <a:ea typeface="+mn-ea"/>
                <a:cs typeface="+mn-cs"/>
              </a:rPr>
              <a:t>Act Professionally</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n Aug 17_ 2-3pm_Kelly Jordan-Sciutto_ Intro to Grad School" id="{2C2AA0DB-FBBA-1F48-91C2-10B9E2498B63}" vid="{9C29BD96-CE34-9F41-AFD5-5B6640A9A56C}"/>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n Aug 17_ 2-3pm_Kelly Jordan-Sciutto_ Intro to Grad School" id="{2C2AA0DB-FBBA-1F48-91C2-10B9E2498B63}" vid="{CAC4121F-8C9E-F649-8C2D-D713E0E8DD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1_Office Theme</Template>
  <TotalTime>490</TotalTime>
  <Words>2387</Words>
  <Application>Microsoft Macintosh PowerPoint</Application>
  <PresentationFormat>Widescreen</PresentationFormat>
  <Paragraphs>273</Paragraphs>
  <Slides>35</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Courier New</vt:lpstr>
      <vt:lpstr>Gill Sans MT</vt:lpstr>
      <vt:lpstr>Helvetica</vt:lpstr>
      <vt:lpstr>Tahoma</vt:lpstr>
      <vt:lpstr>Times New Roman</vt:lpstr>
      <vt:lpstr>Wingdings 2</vt:lpstr>
      <vt:lpstr>1_Office Theme</vt:lpstr>
      <vt:lpstr>Dividend</vt:lpstr>
      <vt:lpstr>PowerPoint Presentation</vt:lpstr>
      <vt:lpstr>Welcome to Graduate School… you ARE our newest colleagues</vt:lpstr>
      <vt:lpstr>Some Free advice….Shift your Educational expectations</vt:lpstr>
      <vt:lpstr>More Free ADVICE</vt:lpstr>
      <vt:lpstr>Even More Free Advice</vt:lpstr>
      <vt:lpstr>BGS Orientation Overview</vt:lpstr>
      <vt:lpstr>PowerPoint Presentation</vt:lpstr>
      <vt:lpstr>PowerPoint Presentation</vt:lpstr>
      <vt:lpstr>PowerPoint Presentation</vt:lpstr>
      <vt:lpstr>Professionalism (noun): the skill, good judgment and polite behavior that is expected from a person who is trained to do a job well https://www.med.upenn.edu/flpd/professionalism/</vt:lpstr>
      <vt:lpstr>Respect:</vt:lpstr>
      <vt:lpstr>Respectful Workplace</vt:lpstr>
      <vt:lpstr>Respectful Workplace</vt:lpstr>
      <vt:lpstr>Integrity:</vt:lpstr>
      <vt:lpstr>PowerPoint Presentation</vt:lpstr>
      <vt:lpstr>PowerPoint Presentation</vt:lpstr>
      <vt:lpstr>Self Care</vt:lpstr>
      <vt:lpstr>Etiquette: </vt:lpstr>
      <vt:lpstr>PowerPoint Presentation</vt:lpstr>
      <vt:lpstr>PowerPoint Presentation</vt:lpstr>
      <vt:lpstr>PowerPoint Presentation</vt:lpstr>
      <vt:lpstr>University Academic Code of Integrity</vt:lpstr>
      <vt:lpstr>PowerPoint Presentation</vt:lpstr>
      <vt:lpstr>Generative  Artificial Intelligence </vt:lpstr>
      <vt:lpstr>Use Generative AI with Caution</vt:lpstr>
      <vt:lpstr>Use Generative AI with Caution</vt:lpstr>
      <vt:lpstr>PowerPoint Presentation</vt:lpstr>
      <vt:lpstr>Course Evaluations</vt:lpstr>
      <vt:lpstr>Course Evaluations</vt:lpstr>
      <vt:lpstr>Course Evaluations</vt:lpstr>
      <vt:lpstr>PowerPoint Presentation</vt:lpstr>
      <vt:lpstr>Wishing you a journey full of Learning, Exploration, Actualization, Discovery and Science</vt:lpstr>
      <vt:lpstr>COVID19 Safety  https://coronavirus.upenn.edu</vt:lpstr>
      <vt:lpstr>Covid 19 information </vt:lpstr>
      <vt:lpstr>Downloading Copyrighted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Jordan-Sciutto, Kelly L</dc:creator>
  <cp:lastModifiedBy>Jordan-Sciutto, Kelly L</cp:lastModifiedBy>
  <cp:revision>66</cp:revision>
  <dcterms:created xsi:type="dcterms:W3CDTF">2021-08-15T16:48:33Z</dcterms:created>
  <dcterms:modified xsi:type="dcterms:W3CDTF">2023-08-12T18:47:34Z</dcterms:modified>
</cp:coreProperties>
</file>